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9" r:id="rId5"/>
    <p:sldId id="256" r:id="rId6"/>
    <p:sldId id="257" r:id="rId7"/>
    <p:sldId id="268" r:id="rId8"/>
    <p:sldId id="258" r:id="rId9"/>
    <p:sldId id="264" r:id="rId10"/>
    <p:sldId id="262"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ena M. Philip" initials="NMP" lastIdx="7" clrIdx="0">
    <p:extLst>
      <p:ext uri="{19B8F6BF-5375-455C-9EA6-DF929625EA0E}">
        <p15:presenceInfo xmlns:p15="http://schemas.microsoft.com/office/powerpoint/2012/main" userId="Neena M. Philip" providerId="None"/>
      </p:ext>
    </p:extLst>
  </p:cmAuthor>
  <p:cmAuthor id="2" name="Guhathakurta, Apala" initials="AG" lastIdx="6" clrIdx="1">
    <p:extLst>
      <p:ext uri="{19B8F6BF-5375-455C-9EA6-DF929625EA0E}">
        <p15:presenceInfo xmlns:p15="http://schemas.microsoft.com/office/powerpoint/2012/main" userId="Guhathakurta, Apa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75072" autoAdjust="0"/>
  </p:normalViewPr>
  <p:slideViewPr>
    <p:cSldViewPr snapToGrid="0">
      <p:cViewPr varScale="1">
        <p:scale>
          <a:sx n="85" d="100"/>
          <a:sy n="85"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ala Guhathakurta" userId="9df98900-82db-4126-88fe-10b0eeba779d" providerId="ADAL" clId="{0C07E98B-0FCB-4A85-86BC-91699D21ED03}"/>
    <pc:docChg chg="custSel modSld">
      <pc:chgData name="Apala Guhathakurta" userId="9df98900-82db-4126-88fe-10b0eeba779d" providerId="ADAL" clId="{0C07E98B-0FCB-4A85-86BC-91699D21ED03}" dt="2019-05-29T22:37:48.181" v="8" actId="1076"/>
      <pc:docMkLst>
        <pc:docMk/>
      </pc:docMkLst>
      <pc:sldChg chg="modSp delCm">
        <pc:chgData name="Apala Guhathakurta" userId="9df98900-82db-4126-88fe-10b0eeba779d" providerId="ADAL" clId="{0C07E98B-0FCB-4A85-86BC-91699D21ED03}" dt="2019-05-29T22:37:48.181" v="8" actId="1076"/>
        <pc:sldMkLst>
          <pc:docMk/>
          <pc:sldMk cId="3505692165" sldId="256"/>
        </pc:sldMkLst>
        <pc:picChg chg="mod">
          <ac:chgData name="Apala Guhathakurta" userId="9df98900-82db-4126-88fe-10b0eeba779d" providerId="ADAL" clId="{0C07E98B-0FCB-4A85-86BC-91699D21ED03}" dt="2019-05-29T22:37:48.181" v="8" actId="1076"/>
          <ac:picMkLst>
            <pc:docMk/>
            <pc:sldMk cId="3505692165" sldId="256"/>
            <ac:picMk id="7" creationId="{6EE378DD-937B-4C86-8906-90669D0E5210}"/>
          </ac:picMkLst>
        </pc:picChg>
      </pc:sldChg>
      <pc:sldChg chg="delCm">
        <pc:chgData name="Apala Guhathakurta" userId="9df98900-82db-4126-88fe-10b0eeba779d" providerId="ADAL" clId="{0C07E98B-0FCB-4A85-86BC-91699D21ED03}" dt="2019-05-29T22:37:09.724" v="2" actId="1592"/>
        <pc:sldMkLst>
          <pc:docMk/>
          <pc:sldMk cId="3822420271" sldId="257"/>
        </pc:sldMkLst>
      </pc:sldChg>
      <pc:sldChg chg="delCm">
        <pc:chgData name="Apala Guhathakurta" userId="9df98900-82db-4126-88fe-10b0eeba779d" providerId="ADAL" clId="{0C07E98B-0FCB-4A85-86BC-91699D21ED03}" dt="2019-05-29T22:37:03.428" v="0" actId="1592"/>
        <pc:sldMkLst>
          <pc:docMk/>
          <pc:sldMk cId="2739336152" sldId="259"/>
        </pc:sldMkLst>
      </pc:sldChg>
      <pc:sldChg chg="delCm">
        <pc:chgData name="Apala Guhathakurta" userId="9df98900-82db-4126-88fe-10b0eeba779d" providerId="ADAL" clId="{0C07E98B-0FCB-4A85-86BC-91699D21ED03}" dt="2019-05-29T22:37:19.219" v="4" actId="1592"/>
        <pc:sldMkLst>
          <pc:docMk/>
          <pc:sldMk cId="3334554707" sldId="262"/>
        </pc:sldMkLst>
      </pc:sldChg>
      <pc:sldChg chg="delCm">
        <pc:chgData name="Apala Guhathakurta" userId="9df98900-82db-4126-88fe-10b0eeba779d" providerId="ADAL" clId="{0C07E98B-0FCB-4A85-86BC-91699D21ED03}" dt="2019-05-29T22:37:24.905" v="5" actId="1592"/>
        <pc:sldMkLst>
          <pc:docMk/>
          <pc:sldMk cId="1529453929" sldId="267"/>
        </pc:sldMkLst>
      </pc:sldChg>
      <pc:sldChg chg="modSp delCm">
        <pc:chgData name="Apala Guhathakurta" userId="9df98900-82db-4126-88fe-10b0eeba779d" providerId="ADAL" clId="{0C07E98B-0FCB-4A85-86BC-91699D21ED03}" dt="2019-05-29T22:37:41.187" v="7" actId="1076"/>
        <pc:sldMkLst>
          <pc:docMk/>
          <pc:sldMk cId="283913451" sldId="268"/>
        </pc:sldMkLst>
        <pc:picChg chg="mod">
          <ac:chgData name="Apala Guhathakurta" userId="9df98900-82db-4126-88fe-10b0eeba779d" providerId="ADAL" clId="{0C07E98B-0FCB-4A85-86BC-91699D21ED03}" dt="2019-05-29T22:37:41.187" v="7" actId="1076"/>
          <ac:picMkLst>
            <pc:docMk/>
            <pc:sldMk cId="283913451" sldId="268"/>
            <ac:picMk id="7" creationId="{46DB761C-99CD-447E-B1E4-3A45152A0C76}"/>
          </ac:picMkLst>
        </pc:picChg>
      </pc:sldChg>
    </pc:docChg>
  </pc:docChgLst>
  <pc:docChgLst>
    <pc:chgData name="Anne Schoeneborn" userId="06042bc8-fdc4-4864-b9f3-ccafab913944" providerId="ADAL" clId="{7F316509-43FD-4FEC-8D63-5A69FBDBE72E}"/>
    <pc:docChg chg="modSld">
      <pc:chgData name="Anne Schoeneborn" userId="06042bc8-fdc4-4864-b9f3-ccafab913944" providerId="ADAL" clId="{7F316509-43FD-4FEC-8D63-5A69FBDBE72E}" dt="2019-03-18T22:33:04.570" v="29" actId="1076"/>
      <pc:docMkLst>
        <pc:docMk/>
      </pc:docMkLst>
      <pc:sldChg chg="modSp">
        <pc:chgData name="Anne Schoeneborn" userId="06042bc8-fdc4-4864-b9f3-ccafab913944" providerId="ADAL" clId="{7F316509-43FD-4FEC-8D63-5A69FBDBE72E}" dt="2019-03-18T22:28:26.840" v="4" actId="6549"/>
        <pc:sldMkLst>
          <pc:docMk/>
          <pc:sldMk cId="3505692165" sldId="256"/>
        </pc:sldMkLst>
        <pc:spChg chg="mod">
          <ac:chgData name="Anne Schoeneborn" userId="06042bc8-fdc4-4864-b9f3-ccafab913944" providerId="ADAL" clId="{7F316509-43FD-4FEC-8D63-5A69FBDBE72E}" dt="2019-03-18T22:28:26.840" v="4" actId="6549"/>
          <ac:spMkLst>
            <pc:docMk/>
            <pc:sldMk cId="3505692165" sldId="256"/>
            <ac:spMk id="2" creationId="{00000000-0000-0000-0000-000000000000}"/>
          </ac:spMkLst>
        </pc:spChg>
      </pc:sldChg>
      <pc:sldChg chg="modSp">
        <pc:chgData name="Anne Schoeneborn" userId="06042bc8-fdc4-4864-b9f3-ccafab913944" providerId="ADAL" clId="{7F316509-43FD-4FEC-8D63-5A69FBDBE72E}" dt="2019-03-18T22:28:34.796" v="9" actId="6549"/>
        <pc:sldMkLst>
          <pc:docMk/>
          <pc:sldMk cId="3822420271" sldId="257"/>
        </pc:sldMkLst>
        <pc:spChg chg="mod">
          <ac:chgData name="Anne Schoeneborn" userId="06042bc8-fdc4-4864-b9f3-ccafab913944" providerId="ADAL" clId="{7F316509-43FD-4FEC-8D63-5A69FBDBE72E}" dt="2019-03-18T22:28:34.796" v="9" actId="6549"/>
          <ac:spMkLst>
            <pc:docMk/>
            <pc:sldMk cId="3822420271" sldId="257"/>
            <ac:spMk id="3" creationId="{00000000-0000-0000-0000-000000000000}"/>
          </ac:spMkLst>
        </pc:spChg>
      </pc:sldChg>
      <pc:sldChg chg="modSp">
        <pc:chgData name="Anne Schoeneborn" userId="06042bc8-fdc4-4864-b9f3-ccafab913944" providerId="ADAL" clId="{7F316509-43FD-4FEC-8D63-5A69FBDBE72E}" dt="2019-03-18T22:28:40.012" v="14" actId="6549"/>
        <pc:sldMkLst>
          <pc:docMk/>
          <pc:sldMk cId="301063522" sldId="258"/>
        </pc:sldMkLst>
        <pc:spChg chg="mod">
          <ac:chgData name="Anne Schoeneborn" userId="06042bc8-fdc4-4864-b9f3-ccafab913944" providerId="ADAL" clId="{7F316509-43FD-4FEC-8D63-5A69FBDBE72E}" dt="2019-03-18T22:28:40.012" v="14" actId="6549"/>
          <ac:spMkLst>
            <pc:docMk/>
            <pc:sldMk cId="301063522" sldId="258"/>
            <ac:spMk id="3" creationId="{00000000-0000-0000-0000-000000000000}"/>
          </ac:spMkLst>
        </pc:spChg>
      </pc:sldChg>
      <pc:sldChg chg="modSp modNotesTx">
        <pc:chgData name="Anne Schoeneborn" userId="06042bc8-fdc4-4864-b9f3-ccafab913944" providerId="ADAL" clId="{7F316509-43FD-4FEC-8D63-5A69FBDBE72E}" dt="2019-03-18T22:33:04.570" v="29" actId="1076"/>
        <pc:sldMkLst>
          <pc:docMk/>
          <pc:sldMk cId="2739336152" sldId="259"/>
        </pc:sldMkLst>
        <pc:spChg chg="mod">
          <ac:chgData name="Anne Schoeneborn" userId="06042bc8-fdc4-4864-b9f3-ccafab913944" providerId="ADAL" clId="{7F316509-43FD-4FEC-8D63-5A69FBDBE72E}" dt="2019-03-18T22:32:59.485" v="28" actId="1076"/>
          <ac:spMkLst>
            <pc:docMk/>
            <pc:sldMk cId="2739336152" sldId="259"/>
            <ac:spMk id="6" creationId="{00000000-0000-0000-0000-000000000000}"/>
          </ac:spMkLst>
        </pc:spChg>
        <pc:picChg chg="mod">
          <ac:chgData name="Anne Schoeneborn" userId="06042bc8-fdc4-4864-b9f3-ccafab913944" providerId="ADAL" clId="{7F316509-43FD-4FEC-8D63-5A69FBDBE72E}" dt="2019-03-18T22:33:04.570" v="29" actId="1076"/>
          <ac:picMkLst>
            <pc:docMk/>
            <pc:sldMk cId="2739336152" sldId="259"/>
            <ac:picMk id="7" creationId="{00000000-0000-0000-0000-000000000000}"/>
          </ac:picMkLst>
        </pc:picChg>
      </pc:sldChg>
      <pc:sldChg chg="modSp">
        <pc:chgData name="Anne Schoeneborn" userId="06042bc8-fdc4-4864-b9f3-ccafab913944" providerId="ADAL" clId="{7F316509-43FD-4FEC-8D63-5A69FBDBE72E}" dt="2019-03-18T22:28:49.522" v="24" actId="6549"/>
        <pc:sldMkLst>
          <pc:docMk/>
          <pc:sldMk cId="3334554707" sldId="262"/>
        </pc:sldMkLst>
        <pc:spChg chg="mod">
          <ac:chgData name="Anne Schoeneborn" userId="06042bc8-fdc4-4864-b9f3-ccafab913944" providerId="ADAL" clId="{7F316509-43FD-4FEC-8D63-5A69FBDBE72E}" dt="2019-03-18T22:28:49.522" v="24" actId="6549"/>
          <ac:spMkLst>
            <pc:docMk/>
            <pc:sldMk cId="3334554707" sldId="262"/>
            <ac:spMk id="3" creationId="{00000000-0000-0000-0000-000000000000}"/>
          </ac:spMkLst>
        </pc:spChg>
      </pc:sldChg>
      <pc:sldChg chg="modSp">
        <pc:chgData name="Anne Schoeneborn" userId="06042bc8-fdc4-4864-b9f3-ccafab913944" providerId="ADAL" clId="{7F316509-43FD-4FEC-8D63-5A69FBDBE72E}" dt="2019-03-18T22:28:44.049" v="19" actId="6549"/>
        <pc:sldMkLst>
          <pc:docMk/>
          <pc:sldMk cId="2779648512" sldId="264"/>
        </pc:sldMkLst>
        <pc:spChg chg="mod">
          <ac:chgData name="Anne Schoeneborn" userId="06042bc8-fdc4-4864-b9f3-ccafab913944" providerId="ADAL" clId="{7F316509-43FD-4FEC-8D63-5A69FBDBE72E}" dt="2019-03-18T22:28:44.049" v="19" actId="6549"/>
          <ac:spMkLst>
            <pc:docMk/>
            <pc:sldMk cId="2779648512" sldId="264"/>
            <ac:spMk id="3" creationId="{00000000-0000-0000-0000-000000000000}"/>
          </ac:spMkLst>
        </pc:spChg>
      </pc:sldChg>
    </pc:docChg>
  </pc:docChgLst>
  <pc:docChgLst>
    <pc:chgData name="Neena Philip" userId="941e4a21-f404-457e-82d4-bf20502c7225" providerId="ADAL" clId="{620FE8AF-B322-4459-B3B3-E910DC2A116D}"/>
    <pc:docChg chg="custSel modSld">
      <pc:chgData name="Neena Philip" userId="941e4a21-f404-457e-82d4-bf20502c7225" providerId="ADAL" clId="{620FE8AF-B322-4459-B3B3-E910DC2A116D}" dt="2019-05-09T17:26:06.041" v="15"/>
      <pc:docMkLst>
        <pc:docMk/>
      </pc:docMkLst>
      <pc:sldChg chg="addCm modCm">
        <pc:chgData name="Neena Philip" userId="941e4a21-f404-457e-82d4-bf20502c7225" providerId="ADAL" clId="{620FE8AF-B322-4459-B3B3-E910DC2A116D}" dt="2019-05-09T17:20:17.693" v="3"/>
        <pc:sldMkLst>
          <pc:docMk/>
          <pc:sldMk cId="3505692165" sldId="256"/>
        </pc:sldMkLst>
      </pc:sldChg>
      <pc:sldChg chg="addCm modCm">
        <pc:chgData name="Neena Philip" userId="941e4a21-f404-457e-82d4-bf20502c7225" providerId="ADAL" clId="{620FE8AF-B322-4459-B3B3-E910DC2A116D}" dt="2019-05-09T17:21:11.284" v="5"/>
        <pc:sldMkLst>
          <pc:docMk/>
          <pc:sldMk cId="3822420271" sldId="257"/>
        </pc:sldMkLst>
      </pc:sldChg>
      <pc:sldChg chg="addCm modCm">
        <pc:chgData name="Neena Philip" userId="941e4a21-f404-457e-82d4-bf20502c7225" providerId="ADAL" clId="{620FE8AF-B322-4459-B3B3-E910DC2A116D}" dt="2019-05-09T17:19:09.780" v="1"/>
        <pc:sldMkLst>
          <pc:docMk/>
          <pc:sldMk cId="2739336152" sldId="259"/>
        </pc:sldMkLst>
      </pc:sldChg>
      <pc:sldChg chg="addCm modCm">
        <pc:chgData name="Neena Philip" userId="941e4a21-f404-457e-82d4-bf20502c7225" providerId="ADAL" clId="{620FE8AF-B322-4459-B3B3-E910DC2A116D}" dt="2019-05-09T17:25:28.946" v="13"/>
        <pc:sldMkLst>
          <pc:docMk/>
          <pc:sldMk cId="3334554707" sldId="262"/>
        </pc:sldMkLst>
      </pc:sldChg>
      <pc:sldChg chg="addCm modCm">
        <pc:chgData name="Neena Philip" userId="941e4a21-f404-457e-82d4-bf20502c7225" providerId="ADAL" clId="{620FE8AF-B322-4459-B3B3-E910DC2A116D}" dt="2019-05-09T17:26:06.041" v="15"/>
        <pc:sldMkLst>
          <pc:docMk/>
          <pc:sldMk cId="1529453929" sldId="267"/>
        </pc:sldMkLst>
      </pc:sldChg>
      <pc:sldChg chg="addCm modCm">
        <pc:chgData name="Neena Philip" userId="941e4a21-f404-457e-82d4-bf20502c7225" providerId="ADAL" clId="{620FE8AF-B322-4459-B3B3-E910DC2A116D}" dt="2019-05-09T17:22:58.839" v="8"/>
        <pc:sldMkLst>
          <pc:docMk/>
          <pc:sldMk cId="283913451" sldId="268"/>
        </pc:sldMkLst>
      </pc:sldChg>
    </pc:docChg>
  </pc:docChgLst>
  <pc:docChgLst>
    <pc:chgData name="Apala Guhathakurta" userId="9df98900-82db-4126-88fe-10b0eeba779d" providerId="ADAL" clId="{5964DCFC-92BF-4506-B3DF-C62C3B0AC6F7}"/>
    <pc:docChg chg="undo redo custSel addSld delSld modSld sldOrd">
      <pc:chgData name="Apala Guhathakurta" userId="9df98900-82db-4126-88fe-10b0eeba779d" providerId="ADAL" clId="{5964DCFC-92BF-4506-B3DF-C62C3B0AC6F7}" dt="2019-05-09T18:47:57.705" v="2007" actId="1076"/>
      <pc:docMkLst>
        <pc:docMk/>
      </pc:docMkLst>
      <pc:sldChg chg="addSp delSp modSp addCm modNotesTx">
        <pc:chgData name="Apala Guhathakurta" userId="9df98900-82db-4126-88fe-10b0eeba779d" providerId="ADAL" clId="{5964DCFC-92BF-4506-B3DF-C62C3B0AC6F7}" dt="2019-05-09T18:43:09.121" v="1948" actId="20577"/>
        <pc:sldMkLst>
          <pc:docMk/>
          <pc:sldMk cId="3505692165" sldId="256"/>
        </pc:sldMkLst>
        <pc:spChg chg="mod">
          <ac:chgData name="Apala Guhathakurta" userId="9df98900-82db-4126-88fe-10b0eeba779d" providerId="ADAL" clId="{5964DCFC-92BF-4506-B3DF-C62C3B0AC6F7}" dt="2019-05-09T18:43:09.121" v="1948" actId="20577"/>
          <ac:spMkLst>
            <pc:docMk/>
            <pc:sldMk cId="3505692165" sldId="256"/>
            <ac:spMk id="2" creationId="{00000000-0000-0000-0000-000000000000}"/>
          </ac:spMkLst>
        </pc:spChg>
        <pc:spChg chg="mod">
          <ac:chgData name="Apala Guhathakurta" userId="9df98900-82db-4126-88fe-10b0eeba779d" providerId="ADAL" clId="{5964DCFC-92BF-4506-B3DF-C62C3B0AC6F7}" dt="2019-05-03T19:44:20.086" v="914" actId="20577"/>
          <ac:spMkLst>
            <pc:docMk/>
            <pc:sldMk cId="3505692165" sldId="256"/>
            <ac:spMk id="5" creationId="{00000000-0000-0000-0000-000000000000}"/>
          </ac:spMkLst>
        </pc:spChg>
        <pc:picChg chg="add del">
          <ac:chgData name="Apala Guhathakurta" userId="9df98900-82db-4126-88fe-10b0eeba779d" providerId="ADAL" clId="{5964DCFC-92BF-4506-B3DF-C62C3B0AC6F7}" dt="2019-05-03T21:38:08.381" v="1383"/>
          <ac:picMkLst>
            <pc:docMk/>
            <pc:sldMk cId="3505692165" sldId="256"/>
            <ac:picMk id="3" creationId="{BE5BD10C-53B7-49EA-A424-8BAF229CE82B}"/>
          </ac:picMkLst>
        </pc:picChg>
        <pc:picChg chg="del">
          <ac:chgData name="Apala Guhathakurta" userId="9df98900-82db-4126-88fe-10b0eeba779d" providerId="ADAL" clId="{5964DCFC-92BF-4506-B3DF-C62C3B0AC6F7}" dt="2019-05-03T19:32:13.808" v="417" actId="478"/>
          <ac:picMkLst>
            <pc:docMk/>
            <pc:sldMk cId="3505692165" sldId="256"/>
            <ac:picMk id="3" creationId="{E338C718-7F89-40D3-9537-F24A2D2EA2AE}"/>
          </ac:picMkLst>
        </pc:picChg>
        <pc:picChg chg="add mod">
          <ac:chgData name="Apala Guhathakurta" userId="9df98900-82db-4126-88fe-10b0eeba779d" providerId="ADAL" clId="{5964DCFC-92BF-4506-B3DF-C62C3B0AC6F7}" dt="2019-05-06T14:37:31.526" v="1406" actId="1076"/>
          <ac:picMkLst>
            <pc:docMk/>
            <pc:sldMk cId="3505692165" sldId="256"/>
            <ac:picMk id="3" creationId="{F0C06672-C0D1-4E40-81FE-EB29DAB32772}"/>
          </ac:picMkLst>
        </pc:picChg>
        <pc:picChg chg="del">
          <ac:chgData name="Apala Guhathakurta" userId="9df98900-82db-4126-88fe-10b0eeba779d" providerId="ADAL" clId="{5964DCFC-92BF-4506-B3DF-C62C3B0AC6F7}" dt="2019-05-03T19:31:32.134" v="406" actId="478"/>
          <ac:picMkLst>
            <pc:docMk/>
            <pc:sldMk cId="3505692165" sldId="256"/>
            <ac:picMk id="4" creationId="{238C6C96-EA12-4404-85F1-6B3D86F0C53B}"/>
          </ac:picMkLst>
        </pc:picChg>
        <pc:picChg chg="add del mod">
          <ac:chgData name="Apala Guhathakurta" userId="9df98900-82db-4126-88fe-10b0eeba779d" providerId="ADAL" clId="{5964DCFC-92BF-4506-B3DF-C62C3B0AC6F7}" dt="2019-05-03T21:38:26.059" v="1391"/>
          <ac:picMkLst>
            <pc:docMk/>
            <pc:sldMk cId="3505692165" sldId="256"/>
            <ac:picMk id="4" creationId="{96FAF1DD-2E17-418F-BAFB-5EDE94A894F0}"/>
          </ac:picMkLst>
        </pc:picChg>
        <pc:picChg chg="add del mod">
          <ac:chgData name="Apala Guhathakurta" userId="9df98900-82db-4126-88fe-10b0eeba779d" providerId="ADAL" clId="{5964DCFC-92BF-4506-B3DF-C62C3B0AC6F7}" dt="2019-05-06T14:37:21.787" v="1401" actId="478"/>
          <ac:picMkLst>
            <pc:docMk/>
            <pc:sldMk cId="3505692165" sldId="256"/>
            <ac:picMk id="6" creationId="{79B216B2-1815-4CFA-8BE5-DDA2CB72A58F}"/>
          </ac:picMkLst>
        </pc:picChg>
        <pc:picChg chg="add mod">
          <ac:chgData name="Apala Guhathakurta" userId="9df98900-82db-4126-88fe-10b0eeba779d" providerId="ADAL" clId="{5964DCFC-92BF-4506-B3DF-C62C3B0AC6F7}" dt="2019-05-03T19:36:44.696" v="624" actId="1076"/>
          <ac:picMkLst>
            <pc:docMk/>
            <pc:sldMk cId="3505692165" sldId="256"/>
            <ac:picMk id="7" creationId="{6EE378DD-937B-4C86-8906-90669D0E5210}"/>
          </ac:picMkLst>
        </pc:picChg>
      </pc:sldChg>
      <pc:sldChg chg="addSp delSp modSp addCm modNotesTx">
        <pc:chgData name="Apala Guhathakurta" userId="9df98900-82db-4126-88fe-10b0eeba779d" providerId="ADAL" clId="{5964DCFC-92BF-4506-B3DF-C62C3B0AC6F7}" dt="2019-05-09T18:43:16.563" v="1953" actId="20577"/>
        <pc:sldMkLst>
          <pc:docMk/>
          <pc:sldMk cId="3822420271" sldId="257"/>
        </pc:sldMkLst>
        <pc:spChg chg="mod">
          <ac:chgData name="Apala Guhathakurta" userId="9df98900-82db-4126-88fe-10b0eeba779d" providerId="ADAL" clId="{5964DCFC-92BF-4506-B3DF-C62C3B0AC6F7}" dt="2019-05-09T18:43:16.563" v="1953" actId="20577"/>
          <ac:spMkLst>
            <pc:docMk/>
            <pc:sldMk cId="3822420271" sldId="257"/>
            <ac:spMk id="3" creationId="{00000000-0000-0000-0000-000000000000}"/>
          </ac:spMkLst>
        </pc:spChg>
        <pc:picChg chg="add del mod">
          <ac:chgData name="Apala Guhathakurta" userId="9df98900-82db-4126-88fe-10b0eeba779d" providerId="ADAL" clId="{5964DCFC-92BF-4506-B3DF-C62C3B0AC6F7}" dt="2019-05-06T14:37:52.325" v="1407" actId="478"/>
          <ac:picMkLst>
            <pc:docMk/>
            <pc:sldMk cId="3822420271" sldId="257"/>
            <ac:picMk id="2" creationId="{5670CE98-1379-4EB5-BFB8-B3926234B439}"/>
          </ac:picMkLst>
        </pc:picChg>
        <pc:picChg chg="add del mod">
          <ac:chgData name="Apala Guhathakurta" userId="9df98900-82db-4126-88fe-10b0eeba779d" providerId="ADAL" clId="{5964DCFC-92BF-4506-B3DF-C62C3B0AC6F7}" dt="2019-05-06T14:38:08.987" v="1414" actId="478"/>
          <ac:picMkLst>
            <pc:docMk/>
            <pc:sldMk cId="3822420271" sldId="257"/>
            <ac:picMk id="4" creationId="{AB72002C-96B5-40DF-BA21-F6AFFBA850B9}"/>
          </ac:picMkLst>
        </pc:picChg>
        <pc:picChg chg="add del mod">
          <ac:chgData name="Apala Guhathakurta" userId="9df98900-82db-4126-88fe-10b0eeba779d" providerId="ADAL" clId="{5964DCFC-92BF-4506-B3DF-C62C3B0AC6F7}" dt="2019-05-06T14:38:54.596" v="1424" actId="478"/>
          <ac:picMkLst>
            <pc:docMk/>
            <pc:sldMk cId="3822420271" sldId="257"/>
            <ac:picMk id="5" creationId="{D85D582D-9A1D-410D-B419-53158BB842B2}"/>
          </ac:picMkLst>
        </pc:picChg>
        <pc:picChg chg="add mod">
          <ac:chgData name="Apala Guhathakurta" userId="9df98900-82db-4126-88fe-10b0eeba779d" providerId="ADAL" clId="{5964DCFC-92BF-4506-B3DF-C62C3B0AC6F7}" dt="2019-05-06T14:39:21.427" v="1426" actId="1076"/>
          <ac:picMkLst>
            <pc:docMk/>
            <pc:sldMk cId="3822420271" sldId="257"/>
            <ac:picMk id="6" creationId="{4D592BC6-B06C-46B3-96CA-14634746BA23}"/>
          </ac:picMkLst>
        </pc:picChg>
        <pc:picChg chg="del">
          <ac:chgData name="Apala Guhathakurta" userId="9df98900-82db-4126-88fe-10b0eeba779d" providerId="ADAL" clId="{5964DCFC-92BF-4506-B3DF-C62C3B0AC6F7}" dt="2019-05-03T19:36:48.952" v="625" actId="478"/>
          <ac:picMkLst>
            <pc:docMk/>
            <pc:sldMk cId="3822420271" sldId="257"/>
            <ac:picMk id="6" creationId="{B56DAD93-75F0-44EF-A239-EDBF949C2B46}"/>
          </ac:picMkLst>
        </pc:picChg>
        <pc:picChg chg="del">
          <ac:chgData name="Apala Guhathakurta" userId="9df98900-82db-4126-88fe-10b0eeba779d" providerId="ADAL" clId="{5964DCFC-92BF-4506-B3DF-C62C3B0AC6F7}" dt="2019-05-03T19:33:44.330" v="457" actId="478"/>
          <ac:picMkLst>
            <pc:docMk/>
            <pc:sldMk cId="3822420271" sldId="257"/>
            <ac:picMk id="7" creationId="{0A93F2A3-2D47-4384-BF8F-39D35E18DB72}"/>
          </ac:picMkLst>
        </pc:picChg>
        <pc:picChg chg="add mod">
          <ac:chgData name="Apala Guhathakurta" userId="9df98900-82db-4126-88fe-10b0eeba779d" providerId="ADAL" clId="{5964DCFC-92BF-4506-B3DF-C62C3B0AC6F7}" dt="2019-05-03T19:36:56.083" v="627" actId="1076"/>
          <ac:picMkLst>
            <pc:docMk/>
            <pc:sldMk cId="3822420271" sldId="257"/>
            <ac:picMk id="8" creationId="{DF2FE7D3-7646-491F-97D9-88BA4C24F629}"/>
          </ac:picMkLst>
        </pc:picChg>
      </pc:sldChg>
      <pc:sldChg chg="addSp delSp modSp modNotesTx">
        <pc:chgData name="Apala Guhathakurta" userId="9df98900-82db-4126-88fe-10b0eeba779d" providerId="ADAL" clId="{5964DCFC-92BF-4506-B3DF-C62C3B0AC6F7}" dt="2019-05-09T18:43:27.687" v="1963" actId="20577"/>
        <pc:sldMkLst>
          <pc:docMk/>
          <pc:sldMk cId="301063522" sldId="258"/>
        </pc:sldMkLst>
        <pc:spChg chg="mod">
          <ac:chgData name="Apala Guhathakurta" userId="9df98900-82db-4126-88fe-10b0eeba779d" providerId="ADAL" clId="{5964DCFC-92BF-4506-B3DF-C62C3B0AC6F7}" dt="2019-05-09T18:43:27.687" v="1963" actId="20577"/>
          <ac:spMkLst>
            <pc:docMk/>
            <pc:sldMk cId="301063522" sldId="258"/>
            <ac:spMk id="3" creationId="{00000000-0000-0000-0000-000000000000}"/>
          </ac:spMkLst>
        </pc:spChg>
        <pc:spChg chg="del">
          <ac:chgData name="Apala Guhathakurta" userId="9df98900-82db-4126-88fe-10b0eeba779d" providerId="ADAL" clId="{5964DCFC-92BF-4506-B3DF-C62C3B0AC6F7}" dt="2019-05-03T19:37:46.503" v="631" actId="478"/>
          <ac:spMkLst>
            <pc:docMk/>
            <pc:sldMk cId="301063522" sldId="258"/>
            <ac:spMk id="8" creationId="{86DB15E6-DFB2-4BFF-BB3D-BC6DDF494521}"/>
          </ac:spMkLst>
        </pc:spChg>
        <pc:picChg chg="add del mod">
          <ac:chgData name="Apala Guhathakurta" userId="9df98900-82db-4126-88fe-10b0eeba779d" providerId="ADAL" clId="{5964DCFC-92BF-4506-B3DF-C62C3B0AC6F7}" dt="2019-05-06T14:40:50.147" v="1435" actId="478"/>
          <ac:picMkLst>
            <pc:docMk/>
            <pc:sldMk cId="301063522" sldId="258"/>
            <ac:picMk id="2" creationId="{2F8C9DF2-E9E8-45F1-B575-7FC10CBF6320}"/>
          </ac:picMkLst>
        </pc:picChg>
        <pc:picChg chg="add mod">
          <ac:chgData name="Apala Guhathakurta" userId="9df98900-82db-4126-88fe-10b0eeba779d" providerId="ADAL" clId="{5964DCFC-92BF-4506-B3DF-C62C3B0AC6F7}" dt="2019-05-06T14:41:03.318" v="1441" actId="1076"/>
          <ac:picMkLst>
            <pc:docMk/>
            <pc:sldMk cId="301063522" sldId="258"/>
            <ac:picMk id="4" creationId="{097D6B5A-A14A-4CF5-B613-CC8DDA25913B}"/>
          </ac:picMkLst>
        </pc:picChg>
        <pc:picChg chg="del">
          <ac:chgData name="Apala Guhathakurta" userId="9df98900-82db-4126-88fe-10b0eeba779d" providerId="ADAL" clId="{5964DCFC-92BF-4506-B3DF-C62C3B0AC6F7}" dt="2019-05-03T19:36:32.480" v="620" actId="478"/>
          <ac:picMkLst>
            <pc:docMk/>
            <pc:sldMk cId="301063522" sldId="258"/>
            <ac:picMk id="4" creationId="{E77524A8-3E39-4229-88E9-D0CCAE19C826}"/>
          </ac:picMkLst>
        </pc:picChg>
        <pc:picChg chg="del">
          <ac:chgData name="Apala Guhathakurta" userId="9df98900-82db-4126-88fe-10b0eeba779d" providerId="ADAL" clId="{5964DCFC-92BF-4506-B3DF-C62C3B0AC6F7}" dt="2019-05-03T19:38:07.683" v="639" actId="478"/>
          <ac:picMkLst>
            <pc:docMk/>
            <pc:sldMk cId="301063522" sldId="258"/>
            <ac:picMk id="6" creationId="{22F789E1-1508-4E6D-BD12-4E9A058505C1}"/>
          </ac:picMkLst>
        </pc:picChg>
        <pc:picChg chg="add mod ord">
          <ac:chgData name="Apala Guhathakurta" userId="9df98900-82db-4126-88fe-10b0eeba779d" providerId="ADAL" clId="{5964DCFC-92BF-4506-B3DF-C62C3B0AC6F7}" dt="2019-05-06T14:41:07.387" v="1442" actId="166"/>
          <ac:picMkLst>
            <pc:docMk/>
            <pc:sldMk cId="301063522" sldId="258"/>
            <ac:picMk id="7" creationId="{46DB761C-99CD-447E-B1E4-3A45152A0C76}"/>
          </ac:picMkLst>
        </pc:picChg>
      </pc:sldChg>
      <pc:sldChg chg="addSp delSp modSp addCm modNotesTx">
        <pc:chgData name="Apala Guhathakurta" userId="9df98900-82db-4126-88fe-10b0eeba779d" providerId="ADAL" clId="{5964DCFC-92BF-4506-B3DF-C62C3B0AC6F7}" dt="2019-05-09T18:35:21.695" v="1487" actId="1589"/>
        <pc:sldMkLst>
          <pc:docMk/>
          <pc:sldMk cId="2739336152" sldId="259"/>
        </pc:sldMkLst>
        <pc:spChg chg="mod">
          <ac:chgData name="Apala Guhathakurta" userId="9df98900-82db-4126-88fe-10b0eeba779d" providerId="ADAL" clId="{5964DCFC-92BF-4506-B3DF-C62C3B0AC6F7}" dt="2019-05-09T18:35:05.553" v="1486" actId="20577"/>
          <ac:spMkLst>
            <pc:docMk/>
            <pc:sldMk cId="2739336152" sldId="259"/>
            <ac:spMk id="3" creationId="{00000000-0000-0000-0000-000000000000}"/>
          </ac:spMkLst>
        </pc:spChg>
        <pc:spChg chg="mod">
          <ac:chgData name="Apala Guhathakurta" userId="9df98900-82db-4126-88fe-10b0eeba779d" providerId="ADAL" clId="{5964DCFC-92BF-4506-B3DF-C62C3B0AC6F7}" dt="2019-05-03T19:57:24.174" v="1359" actId="2711"/>
          <ac:spMkLst>
            <pc:docMk/>
            <pc:sldMk cId="2739336152" sldId="259"/>
            <ac:spMk id="6" creationId="{00000000-0000-0000-0000-000000000000}"/>
          </ac:spMkLst>
        </pc:spChg>
        <pc:spChg chg="mod">
          <ac:chgData name="Apala Guhathakurta" userId="9df98900-82db-4126-88fe-10b0eeba779d" providerId="ADAL" clId="{5964DCFC-92BF-4506-B3DF-C62C3B0AC6F7}" dt="2019-05-03T19:58:03.054" v="1361" actId="14100"/>
          <ac:spMkLst>
            <pc:docMk/>
            <pc:sldMk cId="2739336152" sldId="259"/>
            <ac:spMk id="8" creationId="{2C763CDC-D419-4CB8-90C0-EFD3A2D6B1D8}"/>
          </ac:spMkLst>
        </pc:spChg>
        <pc:picChg chg="del">
          <ac:chgData name="Apala Guhathakurta" userId="9df98900-82db-4126-88fe-10b0eeba779d" providerId="ADAL" clId="{5964DCFC-92BF-4506-B3DF-C62C3B0AC6F7}" dt="2019-05-03T17:43:01.097" v="7" actId="478"/>
          <ac:picMkLst>
            <pc:docMk/>
            <pc:sldMk cId="2739336152" sldId="259"/>
            <ac:picMk id="5" creationId="{35A69C92-CC30-436F-B220-18CACE5CD459}"/>
          </ac:picMkLst>
        </pc:picChg>
        <pc:picChg chg="add mod modCrop">
          <ac:chgData name="Apala Guhathakurta" userId="9df98900-82db-4126-88fe-10b0eeba779d" providerId="ADAL" clId="{5964DCFC-92BF-4506-B3DF-C62C3B0AC6F7}" dt="2019-05-03T20:03:54.843" v="1380" actId="732"/>
          <ac:picMkLst>
            <pc:docMk/>
            <pc:sldMk cId="2739336152" sldId="259"/>
            <ac:picMk id="7" creationId="{36FEF6ED-AB55-431C-B981-78C411F1AE9A}"/>
          </ac:picMkLst>
        </pc:picChg>
        <pc:picChg chg="add mod">
          <ac:chgData name="Apala Guhathakurta" userId="9df98900-82db-4126-88fe-10b0eeba779d" providerId="ADAL" clId="{5964DCFC-92BF-4506-B3DF-C62C3B0AC6F7}" dt="2019-05-03T17:48:06.038" v="384" actId="1076"/>
          <ac:picMkLst>
            <pc:docMk/>
            <pc:sldMk cId="2739336152" sldId="259"/>
            <ac:picMk id="10" creationId="{438A62B1-B6AA-4005-9B41-8F239274647C}"/>
          </ac:picMkLst>
        </pc:picChg>
        <pc:picChg chg="del">
          <ac:chgData name="Apala Guhathakurta" userId="9df98900-82db-4126-88fe-10b0eeba779d" providerId="ADAL" clId="{5964DCFC-92BF-4506-B3DF-C62C3B0AC6F7}" dt="2019-05-03T17:42:30.559" v="4" actId="478"/>
          <ac:picMkLst>
            <pc:docMk/>
            <pc:sldMk cId="2739336152" sldId="259"/>
            <ac:picMk id="11" creationId="{4248ECEF-FD97-4254-BAE1-4894CD8D486F}"/>
          </ac:picMkLst>
        </pc:picChg>
      </pc:sldChg>
      <pc:sldChg chg="addSp delSp modSp addCm delCm modNotesTx">
        <pc:chgData name="Apala Guhathakurta" userId="9df98900-82db-4126-88fe-10b0eeba779d" providerId="ADAL" clId="{5964DCFC-92BF-4506-B3DF-C62C3B0AC6F7}" dt="2019-05-09T18:47:57.705" v="2007" actId="1076"/>
        <pc:sldMkLst>
          <pc:docMk/>
          <pc:sldMk cId="3334554707" sldId="262"/>
        </pc:sldMkLst>
        <pc:spChg chg="mod">
          <ac:chgData name="Apala Guhathakurta" userId="9df98900-82db-4126-88fe-10b0eeba779d" providerId="ADAL" clId="{5964DCFC-92BF-4506-B3DF-C62C3B0AC6F7}" dt="2019-05-09T18:43:37.666" v="1973" actId="20577"/>
          <ac:spMkLst>
            <pc:docMk/>
            <pc:sldMk cId="3334554707" sldId="262"/>
            <ac:spMk id="3" creationId="{00000000-0000-0000-0000-000000000000}"/>
          </ac:spMkLst>
        </pc:spChg>
        <pc:spChg chg="mod">
          <ac:chgData name="Apala Guhathakurta" userId="9df98900-82db-4126-88fe-10b0eeba779d" providerId="ADAL" clId="{5964DCFC-92BF-4506-B3DF-C62C3B0AC6F7}" dt="2019-05-09T18:47:57.705" v="2007" actId="1076"/>
          <ac:spMkLst>
            <pc:docMk/>
            <pc:sldMk cId="3334554707" sldId="262"/>
            <ac:spMk id="9" creationId="{BDDAFB0E-0C81-4954-B14C-06A9B31ABFD9}"/>
          </ac:spMkLst>
        </pc:spChg>
        <pc:picChg chg="del">
          <ac:chgData name="Apala Guhathakurta" userId="9df98900-82db-4126-88fe-10b0eeba779d" providerId="ADAL" clId="{5964DCFC-92BF-4506-B3DF-C62C3B0AC6F7}" dt="2019-05-03T19:55:15.030" v="1314" actId="478"/>
          <ac:picMkLst>
            <pc:docMk/>
            <pc:sldMk cId="3334554707" sldId="262"/>
            <ac:picMk id="2" creationId="{C362DEFA-277B-4665-B31A-5DF5D1747FCE}"/>
          </ac:picMkLst>
        </pc:picChg>
        <pc:picChg chg="add del mod">
          <ac:chgData name="Apala Guhathakurta" userId="9df98900-82db-4126-88fe-10b0eeba779d" providerId="ADAL" clId="{5964DCFC-92BF-4506-B3DF-C62C3B0AC6F7}" dt="2019-05-06T14:44:08.863" v="1457" actId="478"/>
          <ac:picMkLst>
            <pc:docMk/>
            <pc:sldMk cId="3334554707" sldId="262"/>
            <ac:picMk id="4" creationId="{5B242A05-21C3-4CD5-B5D6-D3B18E4355BC}"/>
          </ac:picMkLst>
        </pc:picChg>
        <pc:picChg chg="add mod">
          <ac:chgData name="Apala Guhathakurta" userId="9df98900-82db-4126-88fe-10b0eeba779d" providerId="ADAL" clId="{5964DCFC-92BF-4506-B3DF-C62C3B0AC6F7}" dt="2019-05-09T18:47:52.499" v="2006" actId="1076"/>
          <ac:picMkLst>
            <pc:docMk/>
            <pc:sldMk cId="3334554707" sldId="262"/>
            <ac:picMk id="5" creationId="{86F79AE9-C09C-4DFB-9DA2-16EFE3221643}"/>
          </ac:picMkLst>
        </pc:picChg>
        <pc:picChg chg="add">
          <ac:chgData name="Apala Guhathakurta" userId="9df98900-82db-4126-88fe-10b0eeba779d" providerId="ADAL" clId="{5964DCFC-92BF-4506-B3DF-C62C3B0AC6F7}" dt="2019-05-03T19:57:02.072" v="1353"/>
          <ac:picMkLst>
            <pc:docMk/>
            <pc:sldMk cId="3334554707" sldId="262"/>
            <ac:picMk id="7" creationId="{B5EF5A8B-2FF2-43A9-B29F-F8F4F375882D}"/>
          </ac:picMkLst>
        </pc:picChg>
        <pc:picChg chg="del">
          <ac:chgData name="Apala Guhathakurta" userId="9df98900-82db-4126-88fe-10b0eeba779d" providerId="ADAL" clId="{5964DCFC-92BF-4506-B3DF-C62C3B0AC6F7}" dt="2019-05-03T19:57:01.708" v="1352" actId="478"/>
          <ac:picMkLst>
            <pc:docMk/>
            <pc:sldMk cId="3334554707" sldId="262"/>
            <ac:picMk id="8" creationId="{8EF5DAD8-8F75-40EC-AED9-095E961069C1}"/>
          </ac:picMkLst>
        </pc:picChg>
      </pc:sldChg>
      <pc:sldChg chg="addSp delSp modSp modNotesTx">
        <pc:chgData name="Apala Guhathakurta" userId="9df98900-82db-4126-88fe-10b0eeba779d" providerId="ADAL" clId="{5964DCFC-92BF-4506-B3DF-C62C3B0AC6F7}" dt="2019-05-09T18:43:32.294" v="1968" actId="20577"/>
        <pc:sldMkLst>
          <pc:docMk/>
          <pc:sldMk cId="2779648512" sldId="264"/>
        </pc:sldMkLst>
        <pc:spChg chg="mod">
          <ac:chgData name="Apala Guhathakurta" userId="9df98900-82db-4126-88fe-10b0eeba779d" providerId="ADAL" clId="{5964DCFC-92BF-4506-B3DF-C62C3B0AC6F7}" dt="2019-05-09T18:43:32.294" v="1968" actId="20577"/>
          <ac:spMkLst>
            <pc:docMk/>
            <pc:sldMk cId="2779648512" sldId="264"/>
            <ac:spMk id="3" creationId="{00000000-0000-0000-0000-000000000000}"/>
          </ac:spMkLst>
        </pc:spChg>
        <pc:spChg chg="mod">
          <ac:chgData name="Apala Guhathakurta" userId="9df98900-82db-4126-88fe-10b0eeba779d" providerId="ADAL" clId="{5964DCFC-92BF-4506-B3DF-C62C3B0AC6F7}" dt="2019-05-06T14:42:19.939" v="1456" actId="1076"/>
          <ac:spMkLst>
            <pc:docMk/>
            <pc:sldMk cId="2779648512" sldId="264"/>
            <ac:spMk id="9" creationId="{A11B7905-3E0C-4408-B563-B82609183F01}"/>
          </ac:spMkLst>
        </pc:spChg>
        <pc:picChg chg="add del mod">
          <ac:chgData name="Apala Guhathakurta" userId="9df98900-82db-4126-88fe-10b0eeba779d" providerId="ADAL" clId="{5964DCFC-92BF-4506-B3DF-C62C3B0AC6F7}" dt="2019-05-06T14:41:17.922" v="1444" actId="478"/>
          <ac:picMkLst>
            <pc:docMk/>
            <pc:sldMk cId="2779648512" sldId="264"/>
            <ac:picMk id="2" creationId="{FDF9448E-9A03-47C5-920D-084C61D5A012}"/>
          </ac:picMkLst>
        </pc:picChg>
        <pc:picChg chg="add del mod">
          <ac:chgData name="Apala Guhathakurta" userId="9df98900-82db-4126-88fe-10b0eeba779d" providerId="ADAL" clId="{5964DCFC-92BF-4506-B3DF-C62C3B0AC6F7}" dt="2019-05-06T14:41:15.831" v="1443" actId="478"/>
          <ac:picMkLst>
            <pc:docMk/>
            <pc:sldMk cId="2779648512" sldId="264"/>
            <ac:picMk id="4" creationId="{49D249D0-713A-47D8-BC3D-5D185FAE4573}"/>
          </ac:picMkLst>
        </pc:picChg>
        <pc:picChg chg="add mod">
          <ac:chgData name="Apala Guhathakurta" userId="9df98900-82db-4126-88fe-10b0eeba779d" providerId="ADAL" clId="{5964DCFC-92BF-4506-B3DF-C62C3B0AC6F7}" dt="2019-05-06T14:41:47.400" v="1451" actId="1076"/>
          <ac:picMkLst>
            <pc:docMk/>
            <pc:sldMk cId="2779648512" sldId="264"/>
            <ac:picMk id="5" creationId="{523CE9ED-461E-4F45-AE6F-A13402EBE5C0}"/>
          </ac:picMkLst>
        </pc:picChg>
        <pc:picChg chg="add mod">
          <ac:chgData name="Apala Guhathakurta" userId="9df98900-82db-4126-88fe-10b0eeba779d" providerId="ADAL" clId="{5964DCFC-92BF-4506-B3DF-C62C3B0AC6F7}" dt="2019-05-06T14:42:17.358" v="1455" actId="1076"/>
          <ac:picMkLst>
            <pc:docMk/>
            <pc:sldMk cId="2779648512" sldId="264"/>
            <ac:picMk id="6" creationId="{22D81184-D397-42F1-A174-D26CE12F3C5A}"/>
          </ac:picMkLst>
        </pc:picChg>
        <pc:picChg chg="del">
          <ac:chgData name="Apala Guhathakurta" userId="9df98900-82db-4126-88fe-10b0eeba779d" providerId="ADAL" clId="{5964DCFC-92BF-4506-B3DF-C62C3B0AC6F7}" dt="2019-05-03T19:56:41.838" v="1345" actId="478"/>
          <ac:picMkLst>
            <pc:docMk/>
            <pc:sldMk cId="2779648512" sldId="264"/>
            <ac:picMk id="6" creationId="{E21D1A13-911C-477B-918C-0EE1E2239DEC}"/>
          </ac:picMkLst>
        </pc:picChg>
        <pc:picChg chg="del">
          <ac:chgData name="Apala Guhathakurta" userId="9df98900-82db-4126-88fe-10b0eeba779d" providerId="ADAL" clId="{5964DCFC-92BF-4506-B3DF-C62C3B0AC6F7}" dt="2019-05-03T19:42:54.300" v="764" actId="478"/>
          <ac:picMkLst>
            <pc:docMk/>
            <pc:sldMk cId="2779648512" sldId="264"/>
            <ac:picMk id="7" creationId="{F36EE9E5-9ED0-4F19-B593-9F19C2ECDD5B}"/>
          </ac:picMkLst>
        </pc:picChg>
        <pc:picChg chg="add">
          <ac:chgData name="Apala Guhathakurta" userId="9df98900-82db-4126-88fe-10b0eeba779d" providerId="ADAL" clId="{5964DCFC-92BF-4506-B3DF-C62C3B0AC6F7}" dt="2019-05-03T19:56:42.137" v="1346"/>
          <ac:picMkLst>
            <pc:docMk/>
            <pc:sldMk cId="2779648512" sldId="264"/>
            <ac:picMk id="8" creationId="{C8AEB295-3382-4C21-806C-A6B1E79AAD5D}"/>
          </ac:picMkLst>
        </pc:picChg>
      </pc:sldChg>
      <pc:sldChg chg="addSp delSp modSp add ord addCm">
        <pc:chgData name="Apala Guhathakurta" userId="9df98900-82db-4126-88fe-10b0eeba779d" providerId="ADAL" clId="{5964DCFC-92BF-4506-B3DF-C62C3B0AC6F7}" dt="2019-05-09T18:37:01.679" v="1509" actId="1589"/>
        <pc:sldMkLst>
          <pc:docMk/>
          <pc:sldMk cId="1529453929" sldId="267"/>
        </pc:sldMkLst>
        <pc:spChg chg="del">
          <ac:chgData name="Apala Guhathakurta" userId="9df98900-82db-4126-88fe-10b0eeba779d" providerId="ADAL" clId="{5964DCFC-92BF-4506-B3DF-C62C3B0AC6F7}" dt="2019-05-09T18:36:53.633" v="1507" actId="478"/>
          <ac:spMkLst>
            <pc:docMk/>
            <pc:sldMk cId="1529453929" sldId="267"/>
            <ac:spMk id="3" creationId="{00000000-0000-0000-0000-000000000000}"/>
          </ac:spMkLst>
        </pc:spChg>
        <pc:spChg chg="del">
          <ac:chgData name="Apala Guhathakurta" userId="9df98900-82db-4126-88fe-10b0eeba779d" providerId="ADAL" clId="{5964DCFC-92BF-4506-B3DF-C62C3B0AC6F7}" dt="2019-05-03T17:48:29.836" v="390" actId="478"/>
          <ac:spMkLst>
            <pc:docMk/>
            <pc:sldMk cId="1529453929" sldId="267"/>
            <ac:spMk id="6" creationId="{00000000-0000-0000-0000-000000000000}"/>
          </ac:spMkLst>
        </pc:spChg>
        <pc:spChg chg="del">
          <ac:chgData name="Apala Guhathakurta" userId="9df98900-82db-4126-88fe-10b0eeba779d" providerId="ADAL" clId="{5964DCFC-92BF-4506-B3DF-C62C3B0AC6F7}" dt="2019-05-03T17:48:29.836" v="390" actId="478"/>
          <ac:spMkLst>
            <pc:docMk/>
            <pc:sldMk cId="1529453929" sldId="267"/>
            <ac:spMk id="8" creationId="{2C763CDC-D419-4CB8-90C0-EFD3A2D6B1D8}"/>
          </ac:spMkLst>
        </pc:spChg>
        <pc:spChg chg="add del">
          <ac:chgData name="Apala Guhathakurta" userId="9df98900-82db-4126-88fe-10b0eeba779d" providerId="ADAL" clId="{5964DCFC-92BF-4506-B3DF-C62C3B0AC6F7}" dt="2019-05-09T18:36:51.613" v="1506"/>
          <ac:spMkLst>
            <pc:docMk/>
            <pc:sldMk cId="1529453929" sldId="267"/>
            <ac:spMk id="8" creationId="{D03FBC76-0EB5-4015-8096-C329165C7623}"/>
          </ac:spMkLst>
        </pc:spChg>
        <pc:spChg chg="add mod">
          <ac:chgData name="Apala Guhathakurta" userId="9df98900-82db-4126-88fe-10b0eeba779d" providerId="ADAL" clId="{5964DCFC-92BF-4506-B3DF-C62C3B0AC6F7}" dt="2019-05-03T19:59:33.944" v="1377" actId="1076"/>
          <ac:spMkLst>
            <pc:docMk/>
            <pc:sldMk cId="1529453929" sldId="267"/>
            <ac:spMk id="9" creationId="{28D89B73-340D-4056-A96D-7E5AC40C3F60}"/>
          </ac:spMkLst>
        </pc:spChg>
        <pc:spChg chg="add">
          <ac:chgData name="Apala Guhathakurta" userId="9df98900-82db-4126-88fe-10b0eeba779d" providerId="ADAL" clId="{5964DCFC-92BF-4506-B3DF-C62C3B0AC6F7}" dt="2019-05-09T18:36:54.521" v="1508"/>
          <ac:spMkLst>
            <pc:docMk/>
            <pc:sldMk cId="1529453929" sldId="267"/>
            <ac:spMk id="11" creationId="{88D9EB69-5B3D-4C04-86C1-C550CF8B3886}"/>
          </ac:spMkLst>
        </pc:spChg>
        <pc:picChg chg="mod modCrop">
          <ac:chgData name="Apala Guhathakurta" userId="9df98900-82db-4126-88fe-10b0eeba779d" providerId="ADAL" clId="{5964DCFC-92BF-4506-B3DF-C62C3B0AC6F7}" dt="2019-05-03T20:03:42.903" v="1379" actId="732"/>
          <ac:picMkLst>
            <pc:docMk/>
            <pc:sldMk cId="1529453929" sldId="267"/>
            <ac:picMk id="7" creationId="{36FEF6ED-AB55-431C-B981-78C411F1AE9A}"/>
          </ac:picMkLst>
        </pc:picChg>
      </pc:sldChg>
      <pc:sldChg chg="addSp delSp modSp add ord addCm modNotesTx">
        <pc:chgData name="Apala Guhathakurta" userId="9df98900-82db-4126-88fe-10b0eeba779d" providerId="ADAL" clId="{5964DCFC-92BF-4506-B3DF-C62C3B0AC6F7}" dt="2019-05-09T18:46:49.733" v="2004" actId="732"/>
        <pc:sldMkLst>
          <pc:docMk/>
          <pc:sldMk cId="283913451" sldId="268"/>
        </pc:sldMkLst>
        <pc:spChg chg="mod">
          <ac:chgData name="Apala Guhathakurta" userId="9df98900-82db-4126-88fe-10b0eeba779d" providerId="ADAL" clId="{5964DCFC-92BF-4506-B3DF-C62C3B0AC6F7}" dt="2019-05-09T18:45:42.637" v="1996" actId="20577"/>
          <ac:spMkLst>
            <pc:docMk/>
            <pc:sldMk cId="283913451" sldId="268"/>
            <ac:spMk id="3" creationId="{00000000-0000-0000-0000-000000000000}"/>
          </ac:spMkLst>
        </pc:spChg>
        <pc:spChg chg="add mod">
          <ac:chgData name="Apala Guhathakurta" userId="9df98900-82db-4126-88fe-10b0eeba779d" providerId="ADAL" clId="{5964DCFC-92BF-4506-B3DF-C62C3B0AC6F7}" dt="2019-05-06T14:40:25.813" v="1434" actId="1076"/>
          <ac:spMkLst>
            <pc:docMk/>
            <pc:sldMk cId="283913451" sldId="268"/>
            <ac:spMk id="5" creationId="{ECE4CC95-3B18-4E60-A105-C9FA8A397CA9}"/>
          </ac:spMkLst>
        </pc:spChg>
        <pc:picChg chg="del">
          <ac:chgData name="Apala Guhathakurta" userId="9df98900-82db-4126-88fe-10b0eeba779d" providerId="ADAL" clId="{5964DCFC-92BF-4506-B3DF-C62C3B0AC6F7}" dt="2019-05-03T19:45:48.691" v="926" actId="478"/>
          <ac:picMkLst>
            <pc:docMk/>
            <pc:sldMk cId="283913451" sldId="268"/>
            <ac:picMk id="2" creationId="{2F8C9DF2-E9E8-45F1-B575-7FC10CBF6320}"/>
          </ac:picMkLst>
        </pc:picChg>
        <pc:picChg chg="add mod modCrop">
          <ac:chgData name="Apala Guhathakurta" userId="9df98900-82db-4126-88fe-10b0eeba779d" providerId="ADAL" clId="{5964DCFC-92BF-4506-B3DF-C62C3B0AC6F7}" dt="2019-05-09T18:46:49.733" v="2004" actId="732"/>
          <ac:picMkLst>
            <pc:docMk/>
            <pc:sldMk cId="283913451" sldId="268"/>
            <ac:picMk id="2" creationId="{506CC941-7CCC-406F-B53B-33A6C9E39C1B}"/>
          </ac:picMkLst>
        </pc:picChg>
        <pc:picChg chg="add del mod">
          <ac:chgData name="Apala Guhathakurta" userId="9df98900-82db-4126-88fe-10b0eeba779d" providerId="ADAL" clId="{5964DCFC-92BF-4506-B3DF-C62C3B0AC6F7}" dt="2019-05-06T14:39:27.027" v="1427" actId="478"/>
          <ac:picMkLst>
            <pc:docMk/>
            <pc:sldMk cId="283913451" sldId="268"/>
            <ac:picMk id="4" creationId="{6031EF33-EEA7-4760-98A7-5DCC9C05BBA6}"/>
          </ac:picMkLst>
        </pc:picChg>
        <pc:picChg chg="mod ord">
          <ac:chgData name="Apala Guhathakurta" userId="9df98900-82db-4126-88fe-10b0eeba779d" providerId="ADAL" clId="{5964DCFC-92BF-4506-B3DF-C62C3B0AC6F7}" dt="2019-05-09T18:46:31.557" v="2002" actId="14100"/>
          <ac:picMkLst>
            <pc:docMk/>
            <pc:sldMk cId="283913451" sldId="268"/>
            <ac:picMk id="7" creationId="{46DB761C-99CD-447E-B1E4-3A45152A0C76}"/>
          </ac:picMkLst>
        </pc:picChg>
      </pc:sldChg>
    </pc:docChg>
  </pc:docChgLst>
  <pc:docChgLst>
    <pc:chgData name="Apala Guhathakurta" userId="9df98900-82db-4126-88fe-10b0eeba779d" providerId="ADAL" clId="{FE5D1F61-022C-488E-BD73-654114D6838C}"/>
    <pc:docChg chg="undo custSel mod addSld delSld modSld sldOrd">
      <pc:chgData name="Apala Guhathakurta" userId="9df98900-82db-4126-88fe-10b0eeba779d" providerId="ADAL" clId="{FE5D1F61-022C-488E-BD73-654114D6838C}" dt="2019-05-03T17:19:10.848" v="1440" actId="20577"/>
      <pc:docMkLst>
        <pc:docMk/>
      </pc:docMkLst>
      <pc:sldChg chg="addSp delSp modSp modNotesTx">
        <pc:chgData name="Apala Guhathakurta" userId="9df98900-82db-4126-88fe-10b0eeba779d" providerId="ADAL" clId="{FE5D1F61-022C-488E-BD73-654114D6838C}" dt="2019-05-03T17:19:10.848" v="1440" actId="20577"/>
        <pc:sldMkLst>
          <pc:docMk/>
          <pc:sldMk cId="3505692165" sldId="256"/>
        </pc:sldMkLst>
        <pc:spChg chg="mod">
          <ac:chgData name="Apala Guhathakurta" userId="9df98900-82db-4126-88fe-10b0eeba779d" providerId="ADAL" clId="{FE5D1F61-022C-488E-BD73-654114D6838C}" dt="2019-05-03T17:17:47.632" v="1412" actId="20577"/>
          <ac:spMkLst>
            <pc:docMk/>
            <pc:sldMk cId="3505692165" sldId="256"/>
            <ac:spMk id="2" creationId="{00000000-0000-0000-0000-000000000000}"/>
          </ac:spMkLst>
        </pc:spChg>
        <pc:spChg chg="mod">
          <ac:chgData name="Apala Guhathakurta" userId="9df98900-82db-4126-88fe-10b0eeba779d" providerId="ADAL" clId="{FE5D1F61-022C-488E-BD73-654114D6838C}" dt="2019-05-03T17:05:18.602" v="684" actId="1076"/>
          <ac:spMkLst>
            <pc:docMk/>
            <pc:sldMk cId="3505692165" sldId="256"/>
            <ac:spMk id="5" creationId="{00000000-0000-0000-0000-000000000000}"/>
          </ac:spMkLst>
        </pc:spChg>
        <pc:picChg chg="del">
          <ac:chgData name="Apala Guhathakurta" userId="9df98900-82db-4126-88fe-10b0eeba779d" providerId="ADAL" clId="{FE5D1F61-022C-488E-BD73-654114D6838C}" dt="2019-05-03T16:41:36.349" v="22" actId="478"/>
          <ac:picMkLst>
            <pc:docMk/>
            <pc:sldMk cId="3505692165" sldId="256"/>
            <ac:picMk id="3" creationId="{00000000-0000-0000-0000-000000000000}"/>
          </ac:picMkLst>
        </pc:picChg>
        <pc:picChg chg="add mod">
          <ac:chgData name="Apala Guhathakurta" userId="9df98900-82db-4126-88fe-10b0eeba779d" providerId="ADAL" clId="{FE5D1F61-022C-488E-BD73-654114D6838C}" dt="2019-05-03T16:54:53.452" v="496" actId="1076"/>
          <ac:picMkLst>
            <pc:docMk/>
            <pc:sldMk cId="3505692165" sldId="256"/>
            <ac:picMk id="3" creationId="{E338C718-7F89-40D3-9537-F24A2D2EA2AE}"/>
          </ac:picMkLst>
        </pc:picChg>
        <pc:picChg chg="add mod">
          <ac:chgData name="Apala Guhathakurta" userId="9df98900-82db-4126-88fe-10b0eeba779d" providerId="ADAL" clId="{FE5D1F61-022C-488E-BD73-654114D6838C}" dt="2019-05-03T17:04:05.427" v="658" actId="14100"/>
          <ac:picMkLst>
            <pc:docMk/>
            <pc:sldMk cId="3505692165" sldId="256"/>
            <ac:picMk id="4" creationId="{238C6C96-EA12-4404-85F1-6B3D86F0C53B}"/>
          </ac:picMkLst>
        </pc:picChg>
        <pc:picChg chg="del">
          <ac:chgData name="Apala Guhathakurta" userId="9df98900-82db-4126-88fe-10b0eeba779d" providerId="ADAL" clId="{FE5D1F61-022C-488E-BD73-654114D6838C}" dt="2019-05-03T16:53:54.324" v="481" actId="478"/>
          <ac:picMkLst>
            <pc:docMk/>
            <pc:sldMk cId="3505692165" sldId="256"/>
            <ac:picMk id="6" creationId="{00000000-0000-0000-0000-000000000000}"/>
          </ac:picMkLst>
        </pc:picChg>
      </pc:sldChg>
      <pc:sldChg chg="addSp delSp modSp modNotesTx">
        <pc:chgData name="Apala Guhathakurta" userId="9df98900-82db-4126-88fe-10b0eeba779d" providerId="ADAL" clId="{FE5D1F61-022C-488E-BD73-654114D6838C}" dt="2019-05-03T17:18:29.899" v="1423" actId="20577"/>
        <pc:sldMkLst>
          <pc:docMk/>
          <pc:sldMk cId="3822420271" sldId="257"/>
        </pc:sldMkLst>
        <pc:spChg chg="mod">
          <ac:chgData name="Apala Guhathakurta" userId="9df98900-82db-4126-88fe-10b0eeba779d" providerId="ADAL" clId="{FE5D1F61-022C-488E-BD73-654114D6838C}" dt="2019-05-03T17:18:29.899" v="1423" actId="20577"/>
          <ac:spMkLst>
            <pc:docMk/>
            <pc:sldMk cId="3822420271" sldId="257"/>
            <ac:spMk id="3" creationId="{00000000-0000-0000-0000-000000000000}"/>
          </ac:spMkLst>
        </pc:spChg>
        <pc:picChg chg="del">
          <ac:chgData name="Apala Guhathakurta" userId="9df98900-82db-4126-88fe-10b0eeba779d" providerId="ADAL" clId="{FE5D1F61-022C-488E-BD73-654114D6838C}" dt="2019-05-03T17:06:30.888" v="804" actId="478"/>
          <ac:picMkLst>
            <pc:docMk/>
            <pc:sldMk cId="3822420271" sldId="257"/>
            <ac:picMk id="2" creationId="{00000000-0000-0000-0000-000000000000}"/>
          </ac:picMkLst>
        </pc:picChg>
        <pc:picChg chg="del">
          <ac:chgData name="Apala Guhathakurta" userId="9df98900-82db-4126-88fe-10b0eeba779d" providerId="ADAL" clId="{FE5D1F61-022C-488E-BD73-654114D6838C}" dt="2019-05-03T16:54:22.721" v="488" actId="478"/>
          <ac:picMkLst>
            <pc:docMk/>
            <pc:sldMk cId="3822420271" sldId="257"/>
            <ac:picMk id="4" creationId="{00000000-0000-0000-0000-000000000000}"/>
          </ac:picMkLst>
        </pc:picChg>
        <pc:picChg chg="add del mod">
          <ac:chgData name="Apala Guhathakurta" userId="9df98900-82db-4126-88fe-10b0eeba779d" providerId="ADAL" clId="{FE5D1F61-022C-488E-BD73-654114D6838C}" dt="2019-05-03T16:54:34.648" v="492" actId="478"/>
          <ac:picMkLst>
            <pc:docMk/>
            <pc:sldMk cId="3822420271" sldId="257"/>
            <ac:picMk id="5" creationId="{5FA02F57-AFB3-42E3-A6F7-19025BACB323}"/>
          </ac:picMkLst>
        </pc:picChg>
        <pc:picChg chg="add mod">
          <ac:chgData name="Apala Guhathakurta" userId="9df98900-82db-4126-88fe-10b0eeba779d" providerId="ADAL" clId="{FE5D1F61-022C-488E-BD73-654114D6838C}" dt="2019-05-03T16:54:57.908" v="497" actId="1076"/>
          <ac:picMkLst>
            <pc:docMk/>
            <pc:sldMk cId="3822420271" sldId="257"/>
            <ac:picMk id="6" creationId="{B56DAD93-75F0-44EF-A239-EDBF949C2B46}"/>
          </ac:picMkLst>
        </pc:picChg>
        <pc:picChg chg="add mod">
          <ac:chgData name="Apala Guhathakurta" userId="9df98900-82db-4126-88fe-10b0eeba779d" providerId="ADAL" clId="{FE5D1F61-022C-488E-BD73-654114D6838C}" dt="2019-05-03T17:07:07.345" v="816" actId="1076"/>
          <ac:picMkLst>
            <pc:docMk/>
            <pc:sldMk cId="3822420271" sldId="257"/>
            <ac:picMk id="7" creationId="{0A93F2A3-2D47-4384-BF8F-39D35E18DB72}"/>
          </ac:picMkLst>
        </pc:picChg>
      </pc:sldChg>
      <pc:sldChg chg="addSp delSp modSp modNotesTx">
        <pc:chgData name="Apala Guhathakurta" userId="9df98900-82db-4126-88fe-10b0eeba779d" providerId="ADAL" clId="{FE5D1F61-022C-488E-BD73-654114D6838C}" dt="2019-05-03T17:18:42.941" v="1431" actId="20577"/>
        <pc:sldMkLst>
          <pc:docMk/>
          <pc:sldMk cId="301063522" sldId="258"/>
        </pc:sldMkLst>
        <pc:spChg chg="mod">
          <ac:chgData name="Apala Guhathakurta" userId="9df98900-82db-4126-88fe-10b0eeba779d" providerId="ADAL" clId="{FE5D1F61-022C-488E-BD73-654114D6838C}" dt="2019-05-03T17:18:42.941" v="1431" actId="20577"/>
          <ac:spMkLst>
            <pc:docMk/>
            <pc:sldMk cId="301063522" sldId="258"/>
            <ac:spMk id="3" creationId="{00000000-0000-0000-0000-000000000000}"/>
          </ac:spMkLst>
        </pc:spChg>
        <pc:spChg chg="del">
          <ac:chgData name="Apala Guhathakurta" userId="9df98900-82db-4126-88fe-10b0eeba779d" providerId="ADAL" clId="{FE5D1F61-022C-488E-BD73-654114D6838C}" dt="2019-05-03T17:09:02.198" v="955" actId="478"/>
          <ac:spMkLst>
            <pc:docMk/>
            <pc:sldMk cId="301063522" sldId="258"/>
            <ac:spMk id="7" creationId="{00000000-0000-0000-0000-000000000000}"/>
          </ac:spMkLst>
        </pc:spChg>
        <pc:spChg chg="add mod">
          <ac:chgData name="Apala Guhathakurta" userId="9df98900-82db-4126-88fe-10b0eeba779d" providerId="ADAL" clId="{FE5D1F61-022C-488E-BD73-654114D6838C}" dt="2019-05-03T17:10:00.527" v="1050" actId="1076"/>
          <ac:spMkLst>
            <pc:docMk/>
            <pc:sldMk cId="301063522" sldId="258"/>
            <ac:spMk id="8" creationId="{86DB15E6-DFB2-4BFF-BB3D-BC6DDF494521}"/>
          </ac:spMkLst>
        </pc:spChg>
        <pc:picChg chg="del">
          <ac:chgData name="Apala Guhathakurta" userId="9df98900-82db-4126-88fe-10b0eeba779d" providerId="ADAL" clId="{FE5D1F61-022C-488E-BD73-654114D6838C}" dt="2019-05-03T17:08:39.044" v="949" actId="478"/>
          <ac:picMkLst>
            <pc:docMk/>
            <pc:sldMk cId="301063522" sldId="258"/>
            <ac:picMk id="2" creationId="{00000000-0000-0000-0000-000000000000}"/>
          </ac:picMkLst>
        </pc:picChg>
        <pc:picChg chg="add mod">
          <ac:chgData name="Apala Guhathakurta" userId="9df98900-82db-4126-88fe-10b0eeba779d" providerId="ADAL" clId="{FE5D1F61-022C-488E-BD73-654114D6838C}" dt="2019-05-03T17:08:57.649" v="954" actId="1076"/>
          <ac:picMkLst>
            <pc:docMk/>
            <pc:sldMk cId="301063522" sldId="258"/>
            <ac:picMk id="4" creationId="{E77524A8-3E39-4229-88E9-D0CCAE19C826}"/>
          </ac:picMkLst>
        </pc:picChg>
        <pc:picChg chg="del">
          <ac:chgData name="Apala Guhathakurta" userId="9df98900-82db-4126-88fe-10b0eeba779d" providerId="ADAL" clId="{FE5D1F61-022C-488E-BD73-654114D6838C}" dt="2019-05-03T16:55:02.360" v="498" actId="478"/>
          <ac:picMkLst>
            <pc:docMk/>
            <pc:sldMk cId="301063522" sldId="258"/>
            <ac:picMk id="5" creationId="{00000000-0000-0000-0000-000000000000}"/>
          </ac:picMkLst>
        </pc:picChg>
        <pc:picChg chg="add mod">
          <ac:chgData name="Apala Guhathakurta" userId="9df98900-82db-4126-88fe-10b0eeba779d" providerId="ADAL" clId="{FE5D1F61-022C-488E-BD73-654114D6838C}" dt="2019-05-03T16:55:05.288" v="500" actId="1076"/>
          <ac:picMkLst>
            <pc:docMk/>
            <pc:sldMk cId="301063522" sldId="258"/>
            <ac:picMk id="6" creationId="{22F789E1-1508-4E6D-BD12-4E9A058505C1}"/>
          </ac:picMkLst>
        </pc:picChg>
      </pc:sldChg>
      <pc:sldChg chg="addSp delSp modSp modNotesTx">
        <pc:chgData name="Apala Guhathakurta" userId="9df98900-82db-4126-88fe-10b0eeba779d" providerId="ADAL" clId="{FE5D1F61-022C-488E-BD73-654114D6838C}" dt="2019-05-03T17:17:31.643" v="1408" actId="1076"/>
        <pc:sldMkLst>
          <pc:docMk/>
          <pc:sldMk cId="2739336152" sldId="259"/>
        </pc:sldMkLst>
        <pc:spChg chg="mod">
          <ac:chgData name="Apala Guhathakurta" userId="9df98900-82db-4126-88fe-10b0eeba779d" providerId="ADAL" clId="{FE5D1F61-022C-488E-BD73-654114D6838C}" dt="2019-05-03T16:49:19.838" v="68" actId="1076"/>
          <ac:spMkLst>
            <pc:docMk/>
            <pc:sldMk cId="2739336152" sldId="259"/>
            <ac:spMk id="3" creationId="{00000000-0000-0000-0000-000000000000}"/>
          </ac:spMkLst>
        </pc:spChg>
        <pc:spChg chg="mod">
          <ac:chgData name="Apala Guhathakurta" userId="9df98900-82db-4126-88fe-10b0eeba779d" providerId="ADAL" clId="{FE5D1F61-022C-488E-BD73-654114D6838C}" dt="2019-05-03T16:49:21.889" v="69" actId="1076"/>
          <ac:spMkLst>
            <pc:docMk/>
            <pc:sldMk cId="2739336152" sldId="259"/>
            <ac:spMk id="4" creationId="{00000000-0000-0000-0000-000000000000}"/>
          </ac:spMkLst>
        </pc:spChg>
        <pc:spChg chg="mod">
          <ac:chgData name="Apala Guhathakurta" userId="9df98900-82db-4126-88fe-10b0eeba779d" providerId="ADAL" clId="{FE5D1F61-022C-488E-BD73-654114D6838C}" dt="2019-05-03T17:17:29.311" v="1407" actId="1076"/>
          <ac:spMkLst>
            <pc:docMk/>
            <pc:sldMk cId="2739336152" sldId="259"/>
            <ac:spMk id="6" creationId="{00000000-0000-0000-0000-000000000000}"/>
          </ac:spMkLst>
        </pc:spChg>
        <pc:spChg chg="mod">
          <ac:chgData name="Apala Guhathakurta" userId="9df98900-82db-4126-88fe-10b0eeba779d" providerId="ADAL" clId="{FE5D1F61-022C-488E-BD73-654114D6838C}" dt="2019-05-03T17:17:31.643" v="1408" actId="1076"/>
          <ac:spMkLst>
            <pc:docMk/>
            <pc:sldMk cId="2739336152" sldId="259"/>
            <ac:spMk id="8" creationId="{2C763CDC-D419-4CB8-90C0-EFD3A2D6B1D8}"/>
          </ac:spMkLst>
        </pc:spChg>
        <pc:picChg chg="add del">
          <ac:chgData name="Apala Guhathakurta" userId="9df98900-82db-4126-88fe-10b0eeba779d" providerId="ADAL" clId="{FE5D1F61-022C-488E-BD73-654114D6838C}" dt="2019-05-03T16:52:57.106" v="478"/>
          <ac:picMkLst>
            <pc:docMk/>
            <pc:sldMk cId="2739336152" sldId="259"/>
            <ac:picMk id="2" creationId="{F680A2CC-1908-40D3-BA0E-F22E510C79A7}"/>
          </ac:picMkLst>
        </pc:picChg>
        <pc:picChg chg="add del mod">
          <ac:chgData name="Apala Guhathakurta" userId="9df98900-82db-4126-88fe-10b0eeba779d" providerId="ADAL" clId="{FE5D1F61-022C-488E-BD73-654114D6838C}" dt="2019-05-03T16:38:12.176" v="9"/>
          <ac:picMkLst>
            <pc:docMk/>
            <pc:sldMk cId="2739336152" sldId="259"/>
            <ac:picMk id="5" creationId="{2F7535B2-7137-4102-8419-43ECA0165967}"/>
          </ac:picMkLst>
        </pc:picChg>
        <pc:picChg chg="add mod">
          <ac:chgData name="Apala Guhathakurta" userId="9df98900-82db-4126-88fe-10b0eeba779d" providerId="ADAL" clId="{FE5D1F61-022C-488E-BD73-654114D6838C}" dt="2019-05-03T16:53:49.014" v="480" actId="1076"/>
          <ac:picMkLst>
            <pc:docMk/>
            <pc:sldMk cId="2739336152" sldId="259"/>
            <ac:picMk id="5" creationId="{35A69C92-CC30-436F-B220-18CACE5CD459}"/>
          </ac:picMkLst>
        </pc:picChg>
        <pc:picChg chg="add del">
          <ac:chgData name="Apala Guhathakurta" userId="9df98900-82db-4126-88fe-10b0eeba779d" providerId="ADAL" clId="{FE5D1F61-022C-488E-BD73-654114D6838C}" dt="2019-05-03T16:38:23.982" v="18" actId="478"/>
          <ac:picMkLst>
            <pc:docMk/>
            <pc:sldMk cId="2739336152" sldId="259"/>
            <ac:picMk id="7" creationId="{00000000-0000-0000-0000-000000000000}"/>
          </ac:picMkLst>
        </pc:picChg>
        <pc:picChg chg="del">
          <ac:chgData name="Apala Guhathakurta" userId="9df98900-82db-4126-88fe-10b0eeba779d" providerId="ADAL" clId="{FE5D1F61-022C-488E-BD73-654114D6838C}" dt="2019-05-03T16:46:20.202" v="50" actId="478"/>
          <ac:picMkLst>
            <pc:docMk/>
            <pc:sldMk cId="2739336152" sldId="259"/>
            <ac:picMk id="9" creationId="{00000000-0000-0000-0000-000000000000}"/>
          </ac:picMkLst>
        </pc:picChg>
        <pc:picChg chg="add mod">
          <ac:chgData name="Apala Guhathakurta" userId="9df98900-82db-4126-88fe-10b0eeba779d" providerId="ADAL" clId="{FE5D1F61-022C-488E-BD73-654114D6838C}" dt="2019-05-03T16:46:24.235" v="51" actId="1076"/>
          <ac:picMkLst>
            <pc:docMk/>
            <pc:sldMk cId="2739336152" sldId="259"/>
            <ac:picMk id="11" creationId="{4248ECEF-FD97-4254-BAE1-4894CD8D486F}"/>
          </ac:picMkLst>
        </pc:picChg>
      </pc:sldChg>
      <pc:sldChg chg="addSp delSp modSp modNotesTx">
        <pc:chgData name="Apala Guhathakurta" userId="9df98900-82db-4126-88fe-10b0eeba779d" providerId="ADAL" clId="{FE5D1F61-022C-488E-BD73-654114D6838C}" dt="2019-05-03T17:18:57.167" v="1437" actId="20577"/>
        <pc:sldMkLst>
          <pc:docMk/>
          <pc:sldMk cId="3334554707" sldId="262"/>
        </pc:sldMkLst>
        <pc:spChg chg="mod">
          <ac:chgData name="Apala Guhathakurta" userId="9df98900-82db-4126-88fe-10b0eeba779d" providerId="ADAL" clId="{FE5D1F61-022C-488E-BD73-654114D6838C}" dt="2019-05-03T17:18:57.167" v="1437" actId="20577"/>
          <ac:spMkLst>
            <pc:docMk/>
            <pc:sldMk cId="3334554707" sldId="262"/>
            <ac:spMk id="3" creationId="{00000000-0000-0000-0000-000000000000}"/>
          </ac:spMkLst>
        </pc:spChg>
        <pc:spChg chg="del">
          <ac:chgData name="Apala Guhathakurta" userId="9df98900-82db-4126-88fe-10b0eeba779d" providerId="ADAL" clId="{FE5D1F61-022C-488E-BD73-654114D6838C}" dt="2019-05-03T17:15:24.712" v="1374" actId="478"/>
          <ac:spMkLst>
            <pc:docMk/>
            <pc:sldMk cId="3334554707" sldId="262"/>
            <ac:spMk id="5" creationId="{00000000-0000-0000-0000-000000000000}"/>
          </ac:spMkLst>
        </pc:spChg>
        <pc:spChg chg="del mod">
          <ac:chgData name="Apala Guhathakurta" userId="9df98900-82db-4126-88fe-10b0eeba779d" providerId="ADAL" clId="{FE5D1F61-022C-488E-BD73-654114D6838C}" dt="2019-05-03T17:15:23.034" v="1373" actId="478"/>
          <ac:spMkLst>
            <pc:docMk/>
            <pc:sldMk cId="3334554707" sldId="262"/>
            <ac:spMk id="6" creationId="{963CA57B-D712-4FDF-8C3E-7C4419A5BFE6}"/>
          </ac:spMkLst>
        </pc:spChg>
        <pc:spChg chg="add mod">
          <ac:chgData name="Apala Guhathakurta" userId="9df98900-82db-4126-88fe-10b0eeba779d" providerId="ADAL" clId="{FE5D1F61-022C-488E-BD73-654114D6838C}" dt="2019-05-03T17:16:40.314" v="1395" actId="1076"/>
          <ac:spMkLst>
            <pc:docMk/>
            <pc:sldMk cId="3334554707" sldId="262"/>
            <ac:spMk id="9" creationId="{BDDAFB0E-0C81-4954-B14C-06A9B31ABFD9}"/>
          </ac:spMkLst>
        </pc:spChg>
        <pc:picChg chg="add mod">
          <ac:chgData name="Apala Guhathakurta" userId="9df98900-82db-4126-88fe-10b0eeba779d" providerId="ADAL" clId="{FE5D1F61-022C-488E-BD73-654114D6838C}" dt="2019-05-03T17:15:38.682" v="1377" actId="1076"/>
          <ac:picMkLst>
            <pc:docMk/>
            <pc:sldMk cId="3334554707" sldId="262"/>
            <ac:picMk id="2" creationId="{C362DEFA-277B-4665-B31A-5DF5D1747FCE}"/>
          </ac:picMkLst>
        </pc:picChg>
        <pc:picChg chg="del">
          <ac:chgData name="Apala Guhathakurta" userId="9df98900-82db-4126-88fe-10b0eeba779d" providerId="ADAL" clId="{FE5D1F61-022C-488E-BD73-654114D6838C}" dt="2019-05-03T17:15:17.042" v="1371" actId="478"/>
          <ac:picMkLst>
            <pc:docMk/>
            <pc:sldMk cId="3334554707" sldId="262"/>
            <ac:picMk id="4" creationId="{00000000-0000-0000-0000-000000000000}"/>
          </ac:picMkLst>
        </pc:picChg>
        <pc:picChg chg="del">
          <ac:chgData name="Apala Guhathakurta" userId="9df98900-82db-4126-88fe-10b0eeba779d" providerId="ADAL" clId="{FE5D1F61-022C-488E-BD73-654114D6838C}" dt="2019-05-03T16:55:18.089" v="509" actId="478"/>
          <ac:picMkLst>
            <pc:docMk/>
            <pc:sldMk cId="3334554707" sldId="262"/>
            <ac:picMk id="7" creationId="{00000000-0000-0000-0000-000000000000}"/>
          </ac:picMkLst>
        </pc:picChg>
        <pc:picChg chg="add mod">
          <ac:chgData name="Apala Guhathakurta" userId="9df98900-82db-4126-88fe-10b0eeba779d" providerId="ADAL" clId="{FE5D1F61-022C-488E-BD73-654114D6838C}" dt="2019-05-03T16:55:25.145" v="511" actId="1076"/>
          <ac:picMkLst>
            <pc:docMk/>
            <pc:sldMk cId="3334554707" sldId="262"/>
            <ac:picMk id="8" creationId="{8EF5DAD8-8F75-40EC-AED9-095E961069C1}"/>
          </ac:picMkLst>
        </pc:picChg>
      </pc:sldChg>
      <pc:sldChg chg="addSp delSp modSp mod setBg modNotesTx">
        <pc:chgData name="Apala Guhathakurta" userId="9df98900-82db-4126-88fe-10b0eeba779d" providerId="ADAL" clId="{FE5D1F61-022C-488E-BD73-654114D6838C}" dt="2019-05-03T17:18:48.692" v="1435" actId="20577"/>
        <pc:sldMkLst>
          <pc:docMk/>
          <pc:sldMk cId="2779648512" sldId="264"/>
        </pc:sldMkLst>
        <pc:spChg chg="mod">
          <ac:chgData name="Apala Guhathakurta" userId="9df98900-82db-4126-88fe-10b0eeba779d" providerId="ADAL" clId="{FE5D1F61-022C-488E-BD73-654114D6838C}" dt="2019-05-03T17:18:48.692" v="1435" actId="20577"/>
          <ac:spMkLst>
            <pc:docMk/>
            <pc:sldMk cId="2779648512" sldId="264"/>
            <ac:spMk id="3" creationId="{00000000-0000-0000-0000-000000000000}"/>
          </ac:spMkLst>
        </pc:spChg>
        <pc:spChg chg="del mod">
          <ac:chgData name="Apala Guhathakurta" userId="9df98900-82db-4126-88fe-10b0eeba779d" providerId="ADAL" clId="{FE5D1F61-022C-488E-BD73-654114D6838C}" dt="2019-05-03T17:12:28.084" v="1228" actId="478"/>
          <ac:spMkLst>
            <pc:docMk/>
            <pc:sldMk cId="2779648512" sldId="264"/>
            <ac:spMk id="4" creationId="{00000000-0000-0000-0000-000000000000}"/>
          </ac:spMkLst>
        </pc:spChg>
        <pc:spChg chg="add mod">
          <ac:chgData name="Apala Guhathakurta" userId="9df98900-82db-4126-88fe-10b0eeba779d" providerId="ADAL" clId="{FE5D1F61-022C-488E-BD73-654114D6838C}" dt="2019-05-03T17:12:56.691" v="1235" actId="1076"/>
          <ac:spMkLst>
            <pc:docMk/>
            <pc:sldMk cId="2779648512" sldId="264"/>
            <ac:spMk id="9" creationId="{A11B7905-3E0C-4408-B563-B82609183F01}"/>
          </ac:spMkLst>
        </pc:spChg>
        <pc:spChg chg="add del">
          <ac:chgData name="Apala Guhathakurta" userId="9df98900-82db-4126-88fe-10b0eeba779d" providerId="ADAL" clId="{FE5D1F61-022C-488E-BD73-654114D6838C}" dt="2019-05-03T16:55:11.317" v="506" actId="26606"/>
          <ac:spMkLst>
            <pc:docMk/>
            <pc:sldMk cId="2779648512" sldId="264"/>
            <ac:spMk id="11" creationId="{A0BF428C-DA8B-4D99-9930-18F7F91D873D}"/>
          </ac:spMkLst>
        </pc:spChg>
        <pc:spChg chg="add del">
          <ac:chgData name="Apala Guhathakurta" userId="9df98900-82db-4126-88fe-10b0eeba779d" providerId="ADAL" clId="{FE5D1F61-022C-488E-BD73-654114D6838C}" dt="2019-05-03T16:55:11.317" v="506" actId="26606"/>
          <ac:spMkLst>
            <pc:docMk/>
            <pc:sldMk cId="2779648512" sldId="264"/>
            <ac:spMk id="13" creationId="{A03E2379-8871-408A-95CE-7AAE8FA53AE5}"/>
          </ac:spMkLst>
        </pc:spChg>
        <pc:picChg chg="del mod">
          <ac:chgData name="Apala Guhathakurta" userId="9df98900-82db-4126-88fe-10b0eeba779d" providerId="ADAL" clId="{FE5D1F61-022C-488E-BD73-654114D6838C}" dt="2019-05-03T17:12:22.364" v="1227" actId="478"/>
          <ac:picMkLst>
            <pc:docMk/>
            <pc:sldMk cId="2779648512" sldId="264"/>
            <ac:picMk id="2" creationId="{00000000-0000-0000-0000-000000000000}"/>
          </ac:picMkLst>
        </pc:picChg>
        <pc:picChg chg="del">
          <ac:chgData name="Apala Guhathakurta" userId="9df98900-82db-4126-88fe-10b0eeba779d" providerId="ADAL" clId="{FE5D1F61-022C-488E-BD73-654114D6838C}" dt="2019-05-03T16:55:07.409" v="501" actId="478"/>
          <ac:picMkLst>
            <pc:docMk/>
            <pc:sldMk cId="2779648512" sldId="264"/>
            <ac:picMk id="5" creationId="{00000000-0000-0000-0000-000000000000}"/>
          </ac:picMkLst>
        </pc:picChg>
        <pc:picChg chg="add mod">
          <ac:chgData name="Apala Guhathakurta" userId="9df98900-82db-4126-88fe-10b0eeba779d" providerId="ADAL" clId="{FE5D1F61-022C-488E-BD73-654114D6838C}" dt="2019-05-03T16:55:15.448" v="508" actId="1076"/>
          <ac:picMkLst>
            <pc:docMk/>
            <pc:sldMk cId="2779648512" sldId="264"/>
            <ac:picMk id="6" creationId="{E21D1A13-911C-477B-918C-0EE1E2239DEC}"/>
          </ac:picMkLst>
        </pc:picChg>
        <pc:picChg chg="add mod">
          <ac:chgData name="Apala Guhathakurta" userId="9df98900-82db-4126-88fe-10b0eeba779d" providerId="ADAL" clId="{FE5D1F61-022C-488E-BD73-654114D6838C}" dt="2019-05-03T17:12:50.753" v="1234" actId="1076"/>
          <ac:picMkLst>
            <pc:docMk/>
            <pc:sldMk cId="2779648512" sldId="264"/>
            <ac:picMk id="7" creationId="{F36EE9E5-9ED0-4F19-B593-9F19C2ECDD5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F19BA-BAB5-40CF-A0E1-0A25E02150CA}" type="datetimeFigureOut">
              <a:rPr lang="en-US" smtClean="0"/>
              <a:t>5/29/2019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9EFE0-3CE8-4B75-B0BA-34357723D425}" type="slidenum">
              <a:rPr lang="en-US" smtClean="0"/>
              <a:t>‹#›</a:t>
            </a:fld>
            <a:endParaRPr lang="en-US"/>
          </a:p>
        </p:txBody>
      </p:sp>
    </p:spTree>
    <p:extLst>
      <p:ext uri="{BB962C8B-B14F-4D97-AF65-F5344CB8AC3E}">
        <p14:creationId xmlns:p14="http://schemas.microsoft.com/office/powerpoint/2010/main" val="3685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Ministry of Health and Central Statistical Office, Kingdom of Eswatini, U.S. Centers for Disease Control and Prevention (CDC), and ICAP at Columbia University.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Swaziland HIV Incidence Measurement Survey 2 (SHIMS2) 2018: Summary Sheet. Mbabane, Eswatini; Atlanta, USA; New York, USA. December 2018. </a:t>
            </a:r>
          </a:p>
        </p:txBody>
      </p:sp>
      <p:sp>
        <p:nvSpPr>
          <p:cNvPr id="4" name="Slide Number Placeholder 3"/>
          <p:cNvSpPr>
            <a:spLocks noGrp="1"/>
          </p:cNvSpPr>
          <p:nvPr>
            <p:ph type="sldNum" sz="quarter" idx="10"/>
          </p:nvPr>
        </p:nvSpPr>
        <p:spPr/>
        <p:txBody>
          <a:bodyPr/>
          <a:lstStyle/>
          <a:p>
            <a:fld id="{49B9EFE0-3CE8-4B75-B0BA-34357723D425}" type="slidenum">
              <a:rPr lang="en-US" smtClean="0"/>
              <a:t>1</a:t>
            </a:fld>
            <a:endParaRPr lang="en-US"/>
          </a:p>
        </p:txBody>
      </p:sp>
    </p:spTree>
    <p:extLst>
      <p:ext uri="{BB962C8B-B14F-4D97-AF65-F5344CB8AC3E}">
        <p14:creationId xmlns:p14="http://schemas.microsoft.com/office/powerpoint/2010/main" val="1669088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HIV prevalence peaks at 54.2% among females ages 35 to 39 years and 48.8% among males ages 45 to 49 years.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disparity in HIV prevalence by sex is most pronounced among young adults: HIV prevalence among 20- to 24-year-olds is five times higher among females (20.9%) than males (4.2%).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B9EFE0-3CE8-4B75-B0BA-34357723D425}" type="slidenum">
              <a:rPr lang="en-US" smtClean="0"/>
              <a:t>2</a:t>
            </a:fld>
            <a:endParaRPr lang="en-US"/>
          </a:p>
        </p:txBody>
      </p:sp>
    </p:spTree>
    <p:extLst>
      <p:ext uri="{BB962C8B-B14F-4D97-AF65-F5344CB8AC3E}">
        <p14:creationId xmlns:p14="http://schemas.microsoft.com/office/powerpoint/2010/main" val="965971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Among adults ages 15 and older, prevalence of HIV has no significant geographic variation across Eswatini, ranging from 25.7% in </a:t>
            </a:r>
            <a:r>
              <a:rPr lang="en-US" sz="1200" b="0" i="0" u="none" strike="noStrike" kern="1200" baseline="0" dirty="0" err="1">
                <a:solidFill>
                  <a:schemeClr val="tx1"/>
                </a:solidFill>
                <a:latin typeface="+mn-lt"/>
                <a:ea typeface="+mn-ea"/>
                <a:cs typeface="+mn-cs"/>
              </a:rPr>
              <a:t>Hhohho</a:t>
            </a:r>
            <a:r>
              <a:rPr lang="en-US" sz="1200" b="0" i="0" u="none" strike="noStrike" kern="1200" baseline="0" dirty="0">
                <a:solidFill>
                  <a:schemeClr val="tx1"/>
                </a:solidFill>
                <a:latin typeface="+mn-lt"/>
                <a:ea typeface="+mn-ea"/>
                <a:cs typeface="+mn-cs"/>
              </a:rPr>
              <a:t> to 29.4% in </a:t>
            </a:r>
            <a:r>
              <a:rPr lang="en-US" sz="1200" b="0" i="0" u="none" strike="noStrike" kern="1200" baseline="0" dirty="0" err="1">
                <a:solidFill>
                  <a:schemeClr val="tx1"/>
                </a:solidFill>
                <a:latin typeface="+mn-lt"/>
                <a:ea typeface="+mn-ea"/>
                <a:cs typeface="+mn-cs"/>
              </a:rPr>
              <a:t>Lubombo</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B9EFE0-3CE8-4B75-B0BA-34357723D425}" type="slidenum">
              <a:rPr lang="en-US" smtClean="0"/>
              <a:t>3</a:t>
            </a:fld>
            <a:endParaRPr lang="en-US"/>
          </a:p>
        </p:txBody>
      </p:sp>
    </p:spTree>
    <p:extLst>
      <p:ext uri="{BB962C8B-B14F-4D97-AF65-F5344CB8AC3E}">
        <p14:creationId xmlns:p14="http://schemas.microsoft.com/office/powerpoint/2010/main" val="1227359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Prevalence of viral load &lt;1,000 copies/ml among HIV-positive people, regardless of knowledge of HIV status or ART use, in Eswatini is highest among older adults: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87.3% among HIV-positive females and 89.3% among HIV-positive males ages 55 to 64 years.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contrast, prevalence of VLS is lowest among younger adults: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55.5% among HIV-positive females and 32.9% among HIV-positive males ages 15 to 24 years.</a:t>
            </a:r>
            <a:endParaRPr lang="en-US" b="1" dirty="0"/>
          </a:p>
        </p:txBody>
      </p:sp>
      <p:sp>
        <p:nvSpPr>
          <p:cNvPr id="4" name="Slide Number Placeholder 3"/>
          <p:cNvSpPr>
            <a:spLocks noGrp="1"/>
          </p:cNvSpPr>
          <p:nvPr>
            <p:ph type="sldNum" sz="quarter" idx="10"/>
          </p:nvPr>
        </p:nvSpPr>
        <p:spPr/>
        <p:txBody>
          <a:bodyPr/>
          <a:lstStyle/>
          <a:p>
            <a:fld id="{49B9EFE0-3CE8-4B75-B0BA-34357723D425}" type="slidenum">
              <a:rPr lang="en-US" smtClean="0"/>
              <a:t>4</a:t>
            </a:fld>
            <a:endParaRPr lang="en-US"/>
          </a:p>
        </p:txBody>
      </p:sp>
    </p:spTree>
    <p:extLst>
      <p:ext uri="{BB962C8B-B14F-4D97-AF65-F5344CB8AC3E}">
        <p14:creationId xmlns:p14="http://schemas.microsoft.com/office/powerpoint/2010/main" val="402640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Among HIV-positive adults ages 15 and older, prevalence of viral load &lt;1,000 copies/ml among HIV-positive people (regardless of knowledge of HIV status or ART use) has minimal geographic variation across Eswatini, ranging from 71.5% in Manzini to 79.1% in </a:t>
            </a:r>
            <a:r>
              <a:rPr lang="en-US" sz="1200" b="0" i="0" u="none" strike="noStrike" kern="1200" baseline="0" dirty="0" err="1">
                <a:solidFill>
                  <a:schemeClr val="tx1"/>
                </a:solidFill>
                <a:latin typeface="+mn-lt"/>
                <a:ea typeface="+mn-ea"/>
                <a:cs typeface="+mn-cs"/>
              </a:rPr>
              <a:t>Shiselweni</a:t>
            </a:r>
            <a:r>
              <a:rPr lang="en-US" sz="1200" b="0" i="0" u="none" strike="noStrike" kern="1200" baseline="0" dirty="0">
                <a:solidFill>
                  <a:schemeClr val="tx1"/>
                </a:solidFill>
                <a:latin typeface="+mn-lt"/>
                <a:ea typeface="+mn-ea"/>
                <a:cs typeface="+mn-cs"/>
              </a:rPr>
              <a:t>.</a:t>
            </a:r>
            <a:endParaRPr lang="en-US" b="1" dirty="0"/>
          </a:p>
        </p:txBody>
      </p:sp>
      <p:sp>
        <p:nvSpPr>
          <p:cNvPr id="4" name="Slide Number Placeholder 3"/>
          <p:cNvSpPr>
            <a:spLocks noGrp="1"/>
          </p:cNvSpPr>
          <p:nvPr>
            <p:ph type="sldNum" sz="quarter" idx="10"/>
          </p:nvPr>
        </p:nvSpPr>
        <p:spPr/>
        <p:txBody>
          <a:bodyPr/>
          <a:lstStyle/>
          <a:p>
            <a:fld id="{49B9EFE0-3CE8-4B75-B0BA-34357723D425}" type="slidenum">
              <a:rPr lang="en-US" smtClean="0"/>
              <a:t>5</a:t>
            </a:fld>
            <a:endParaRPr lang="en-US"/>
          </a:p>
        </p:txBody>
      </p:sp>
    </p:spTree>
    <p:extLst>
      <p:ext uri="{BB962C8B-B14F-4D97-AF65-F5344CB8AC3E}">
        <p14:creationId xmlns:p14="http://schemas.microsoft.com/office/powerpoint/2010/main" val="2254984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Diagnosed: </a:t>
            </a:r>
            <a:r>
              <a:rPr lang="en-US" sz="1200" b="0" i="0" u="none" strike="noStrike" kern="1200" baseline="0" dirty="0">
                <a:solidFill>
                  <a:schemeClr val="tx1"/>
                </a:solidFill>
                <a:latin typeface="+mn-lt"/>
                <a:ea typeface="+mn-ea"/>
                <a:cs typeface="+mn-cs"/>
              </a:rPr>
              <a:t>In Eswatini, 87.0% of PLHIV ages 15 and older know their HIV status: 80.1% of HIV-positive males and 90.7% of HIV-positive females. Knowing their HIV status was defined as self-reporting HIV-positive and/or having a detectable antiretroviral (ARV) in the blood.</a:t>
            </a:r>
            <a:endParaRPr lang="en-US" sz="1200" b="1" i="0" u="none" strike="noStrike" kern="1200" baseline="0" dirty="0">
              <a:solidFill>
                <a:schemeClr val="tx1"/>
              </a:solidFill>
              <a:latin typeface="+mn-lt"/>
              <a:ea typeface="+mn-ea"/>
              <a:cs typeface="+mn-cs"/>
            </a:endParaRP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On Treatment: </a:t>
            </a:r>
            <a:r>
              <a:rPr lang="en-US" sz="1200" b="0" i="0" u="none" strike="noStrike" kern="1200" baseline="0" dirty="0">
                <a:solidFill>
                  <a:schemeClr val="tx1"/>
                </a:solidFill>
                <a:latin typeface="+mn-lt"/>
                <a:ea typeface="+mn-ea"/>
                <a:cs typeface="+mn-cs"/>
              </a:rPr>
              <a:t>Among PLHIV ages 15 and older who know their HIV status, 88.8% are on ART: 90.2% of HIV-positive males and 88.1% of HIV-positive females. Being on ART was defined as self-reporting current use of ART and/or</a:t>
            </a:r>
          </a:p>
          <a:p>
            <a:r>
              <a:rPr lang="en-US" sz="1200" b="0" i="0" u="none" strike="noStrike" kern="1200" baseline="0" dirty="0">
                <a:solidFill>
                  <a:schemeClr val="tx1"/>
                </a:solidFill>
                <a:latin typeface="+mn-lt"/>
                <a:ea typeface="+mn-ea"/>
                <a:cs typeface="+mn-cs"/>
              </a:rPr>
              <a:t>having a detectable ARV in the blood.</a:t>
            </a:r>
            <a:endParaRPr lang="en-US" sz="1200" b="1" i="0" u="none" strike="noStrike" kern="1200" baseline="0" dirty="0">
              <a:solidFill>
                <a:schemeClr val="tx1"/>
              </a:solidFill>
              <a:effectLst/>
              <a:latin typeface="+mn-lt"/>
              <a:ea typeface="+mn-ea"/>
              <a:cs typeface="+mn-cs"/>
            </a:endParaRP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Virally Suppressed: </a:t>
            </a:r>
            <a:r>
              <a:rPr lang="en-US" sz="1200" b="0" i="0" u="none" strike="noStrike" kern="1200" baseline="0" dirty="0">
                <a:solidFill>
                  <a:schemeClr val="tx1"/>
                </a:solidFill>
                <a:latin typeface="+mn-lt"/>
                <a:ea typeface="+mn-ea"/>
                <a:cs typeface="+mn-cs"/>
              </a:rPr>
              <a:t>Among PLHIV ages 15 and older on ART, 91.4% are virally suppressed: 90.5% of HIV-positive males and 91.8% of HIV-positive females.</a:t>
            </a:r>
            <a:endParaRPr lang="en-US" sz="1200" b="1" i="0" u="none" strike="noStrike" kern="1200" baseline="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B9EFE0-3CE8-4B75-B0BA-34357723D425}" type="slidenum">
              <a:rPr lang="en-US" smtClean="0"/>
              <a:t>6</a:t>
            </a:fld>
            <a:endParaRPr lang="en-US"/>
          </a:p>
        </p:txBody>
      </p:sp>
    </p:spTree>
    <p:extLst>
      <p:ext uri="{BB962C8B-B14F-4D97-AF65-F5344CB8AC3E}">
        <p14:creationId xmlns:p14="http://schemas.microsoft.com/office/powerpoint/2010/main" val="281511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Among males 15 years and older, prevalence of medical circumcision is 26.7%.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Prevalence of medical circumcision decreases with age, from 38.2% among 15- to 19-year </a:t>
            </a:r>
            <a:r>
              <a:rPr lang="en-US" sz="1200" b="0" i="0" u="none" strike="noStrike" kern="1200" baseline="0" dirty="0" err="1">
                <a:solidFill>
                  <a:schemeClr val="tx1"/>
                </a:solidFill>
                <a:latin typeface="+mn-lt"/>
                <a:ea typeface="+mn-ea"/>
                <a:cs typeface="+mn-cs"/>
              </a:rPr>
              <a:t>olds</a:t>
            </a:r>
            <a:r>
              <a:rPr lang="en-US" sz="1200" b="0" i="0" u="none" strike="noStrike" kern="1200" baseline="0" dirty="0">
                <a:solidFill>
                  <a:schemeClr val="tx1"/>
                </a:solidFill>
                <a:latin typeface="+mn-lt"/>
                <a:ea typeface="+mn-ea"/>
                <a:cs typeface="+mn-cs"/>
              </a:rPr>
              <a:t> to 7.5% among males 65 and older.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One out of three 15- to 24-year old males is circumcised (34.8%), compared with one out of five males ages 25 years and older (21.9%).</a:t>
            </a:r>
            <a:endParaRPr lang="en-US" b="0" dirty="0"/>
          </a:p>
        </p:txBody>
      </p:sp>
      <p:sp>
        <p:nvSpPr>
          <p:cNvPr id="4" name="Slide Number Placeholder 3"/>
          <p:cNvSpPr>
            <a:spLocks noGrp="1"/>
          </p:cNvSpPr>
          <p:nvPr>
            <p:ph type="sldNum" sz="quarter" idx="10"/>
          </p:nvPr>
        </p:nvSpPr>
        <p:spPr/>
        <p:txBody>
          <a:bodyPr/>
          <a:lstStyle/>
          <a:p>
            <a:fld id="{49B9EFE0-3CE8-4B75-B0BA-34357723D425}" type="slidenum">
              <a:rPr lang="en-US" smtClean="0"/>
              <a:t>7</a:t>
            </a:fld>
            <a:endParaRPr lang="en-US"/>
          </a:p>
        </p:txBody>
      </p:sp>
    </p:spTree>
    <p:extLst>
      <p:ext uri="{BB962C8B-B14F-4D97-AF65-F5344CB8AC3E}">
        <p14:creationId xmlns:p14="http://schemas.microsoft.com/office/powerpoint/2010/main" val="2070088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Ministry of Health and Central Statistical Office, Kingdom of Eswatini, U.S. Centers for Disease Control and Prevention (CDC), and ICAP at Columbia University.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Swaziland HIV Incidence Measurement Survey 2 (SHIMS2) 2018: Summary Sheet. Mbabane, Eswatini; Atlanta, USA; New York, USA. December 2018. </a:t>
            </a:r>
          </a:p>
        </p:txBody>
      </p:sp>
      <p:sp>
        <p:nvSpPr>
          <p:cNvPr id="4" name="Slide Number Placeholder 3"/>
          <p:cNvSpPr>
            <a:spLocks noGrp="1"/>
          </p:cNvSpPr>
          <p:nvPr>
            <p:ph type="sldNum" sz="quarter" idx="10"/>
          </p:nvPr>
        </p:nvSpPr>
        <p:spPr/>
        <p:txBody>
          <a:bodyPr/>
          <a:lstStyle/>
          <a:p>
            <a:fld id="{49B9EFE0-3CE8-4B75-B0BA-34357723D425}" type="slidenum">
              <a:rPr lang="en-US" smtClean="0"/>
              <a:t>8</a:t>
            </a:fld>
            <a:endParaRPr lang="en-US"/>
          </a:p>
        </p:txBody>
      </p:sp>
    </p:spTree>
    <p:extLst>
      <p:ext uri="{BB962C8B-B14F-4D97-AF65-F5344CB8AC3E}">
        <p14:creationId xmlns:p14="http://schemas.microsoft.com/office/powerpoint/2010/main" val="1040248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60413C-D536-4C7C-8DB7-148D01C35AA7}"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154801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0413C-D536-4C7C-8DB7-148D01C35AA7}"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196543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0413C-D536-4C7C-8DB7-148D01C35AA7}"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281314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0413C-D536-4C7C-8DB7-148D01C35AA7}"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3001578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60413C-D536-4C7C-8DB7-148D01C35AA7}"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96196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60413C-D536-4C7C-8DB7-148D01C35AA7}"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143247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60413C-D536-4C7C-8DB7-148D01C35AA7}"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375891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60413C-D536-4C7C-8DB7-148D01C35AA7}"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268999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0413C-D536-4C7C-8DB7-148D01C35AA7}" type="datetimeFigureOut">
              <a:rPr lang="en-US" smtClean="0"/>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2834921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60413C-D536-4C7C-8DB7-148D01C35AA7}"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11192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60413C-D536-4C7C-8DB7-148D01C35AA7}"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04D4-51B5-47FB-A5F4-5F43F7D27F6C}" type="slidenum">
              <a:rPr lang="en-US" smtClean="0"/>
              <a:t>‹#›</a:t>
            </a:fld>
            <a:endParaRPr lang="en-US"/>
          </a:p>
        </p:txBody>
      </p:sp>
    </p:spTree>
    <p:extLst>
      <p:ext uri="{BB962C8B-B14F-4D97-AF65-F5344CB8AC3E}">
        <p14:creationId xmlns:p14="http://schemas.microsoft.com/office/powerpoint/2010/main" val="236825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0413C-D536-4C7C-8DB7-148D01C35AA7}" type="datetimeFigureOut">
              <a:rPr lang="en-US" smtClean="0"/>
              <a:t>5/29/2019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704D4-51B5-47FB-A5F4-5F43F7D27F6C}" type="slidenum">
              <a:rPr lang="en-US" smtClean="0"/>
              <a:t>‹#›</a:t>
            </a:fld>
            <a:endParaRPr lang="en-US"/>
          </a:p>
        </p:txBody>
      </p:sp>
    </p:spTree>
    <p:extLst>
      <p:ext uri="{BB962C8B-B14F-4D97-AF65-F5344CB8AC3E}">
        <p14:creationId xmlns:p14="http://schemas.microsoft.com/office/powerpoint/2010/main" val="444169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phia.icap.columbia.edu/"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5976135"/>
            <a:ext cx="11309684" cy="430887"/>
          </a:xfrm>
          <a:prstGeom prst="rect">
            <a:avLst/>
          </a:prstGeom>
        </p:spPr>
        <p:txBody>
          <a:bodyPr wrap="square">
            <a:spAutoFit/>
          </a:bodyPr>
          <a:lstStyle/>
          <a:p>
            <a:pPr algn="ctr"/>
            <a:r>
              <a:rPr lang="en-US" sz="1100" i="1" dirty="0">
                <a:latin typeface="Garamond" panose="02020404030301010803" pitchFamily="18" charset="0"/>
              </a:rPr>
              <a:t>This project is supported by the U.S. President’s Emergency Plan for AIDS Relief (PEPFAR) through CDC under the terms of cooperative agreements #U2GGH001271 and #U2GGH001226. The findings and conclusions in this report are those of the authors and do not necessarily represent the official position of the funding agencies</a:t>
            </a:r>
          </a:p>
        </p:txBody>
      </p:sp>
      <p:sp>
        <p:nvSpPr>
          <p:cNvPr id="4" name="Rectangle 3"/>
          <p:cNvSpPr/>
          <p:nvPr/>
        </p:nvSpPr>
        <p:spPr>
          <a:xfrm>
            <a:off x="457200" y="5714525"/>
            <a:ext cx="11309684" cy="261610"/>
          </a:xfrm>
          <a:prstGeom prst="rect">
            <a:avLst/>
          </a:prstGeom>
        </p:spPr>
        <p:txBody>
          <a:bodyPr wrap="square">
            <a:spAutoFit/>
          </a:bodyPr>
          <a:lstStyle/>
          <a:p>
            <a:pPr algn="ctr"/>
            <a:r>
              <a:rPr lang="en-US" sz="1100" i="1" dirty="0">
                <a:latin typeface="Garamond" panose="02020404030301010803" pitchFamily="18" charset="0"/>
              </a:rPr>
              <a:t>The mark “CDC” is owned by the US Dept. of Health and Human Services and is used with permission. Use of this logo is not an endorsement by HHS or CDC of any particular product, service, or enterprise.</a:t>
            </a:r>
          </a:p>
        </p:txBody>
      </p:sp>
      <p:sp>
        <p:nvSpPr>
          <p:cNvPr id="6" name="TextBox 5"/>
          <p:cNvSpPr txBox="1"/>
          <p:nvPr/>
        </p:nvSpPr>
        <p:spPr>
          <a:xfrm>
            <a:off x="2977531" y="3264301"/>
            <a:ext cx="6880410" cy="584775"/>
          </a:xfrm>
          <a:prstGeom prst="rect">
            <a:avLst/>
          </a:prstGeom>
          <a:noFill/>
        </p:spPr>
        <p:txBody>
          <a:bodyPr wrap="none" rtlCol="0">
            <a:spAutoFit/>
          </a:bodyPr>
          <a:lstStyle/>
          <a:p>
            <a:r>
              <a:rPr lang="en-US" sz="3200" b="1" dirty="0">
                <a:latin typeface="Arial" panose="020B0604020202020204" pitchFamily="34" charset="0"/>
                <a:ea typeface="Roboto" panose="02000000000000000000" pitchFamily="2" charset="0"/>
                <a:cs typeface="Arial" panose="020B0604020202020204" pitchFamily="34" charset="0"/>
              </a:rPr>
              <a:t>Summary Sheet Figures and Maps</a:t>
            </a:r>
          </a:p>
        </p:txBody>
      </p:sp>
      <p:sp>
        <p:nvSpPr>
          <p:cNvPr id="8" name="TextBox 7">
            <a:extLst>
              <a:ext uri="{FF2B5EF4-FFF2-40B4-BE49-F238E27FC236}">
                <a16:creationId xmlns:a16="http://schemas.microsoft.com/office/drawing/2014/main" id="{2C763CDC-D419-4CB8-90C0-EFD3A2D6B1D8}"/>
              </a:ext>
            </a:extLst>
          </p:cNvPr>
          <p:cNvSpPr txBox="1"/>
          <p:nvPr/>
        </p:nvSpPr>
        <p:spPr>
          <a:xfrm>
            <a:off x="4723916" y="3926021"/>
            <a:ext cx="2940199" cy="369332"/>
          </a:xfrm>
          <a:prstGeom prst="rect">
            <a:avLst/>
          </a:prstGeom>
          <a:noFill/>
        </p:spPr>
        <p:txBody>
          <a:bodyPr wrap="square" rtlCol="0">
            <a:spAutoFit/>
          </a:bodyPr>
          <a:lstStyle/>
          <a:p>
            <a:r>
              <a:rPr lang="en-US" b="1" dirty="0">
                <a:latin typeface="Arial" panose="020B0604020202020204" pitchFamily="34" charset="0"/>
                <a:ea typeface="Roboto" panose="02000000000000000000" pitchFamily="2" charset="0"/>
                <a:cs typeface="Arial" panose="020B0604020202020204" pitchFamily="34" charset="0"/>
              </a:rPr>
              <a:t>Updated December 2018</a:t>
            </a:r>
          </a:p>
        </p:txBody>
      </p:sp>
      <p:pic>
        <p:nvPicPr>
          <p:cNvPr id="7" name="Picture 6">
            <a:extLst>
              <a:ext uri="{FF2B5EF4-FFF2-40B4-BE49-F238E27FC236}">
                <a16:creationId xmlns:a16="http://schemas.microsoft.com/office/drawing/2014/main" id="{36FEF6ED-AB55-431C-B981-78C411F1AE9A}"/>
              </a:ext>
            </a:extLst>
          </p:cNvPr>
          <p:cNvPicPr>
            <a:picLocks noChangeAspect="1"/>
          </p:cNvPicPr>
          <p:nvPr/>
        </p:nvPicPr>
        <p:blipFill rotWithShape="1">
          <a:blip r:embed="rId3">
            <a:extLst>
              <a:ext uri="{28A0092B-C50C-407E-A947-70E740481C1C}">
                <a14:useLocalDpi xmlns:a14="http://schemas.microsoft.com/office/drawing/2010/main" val="0"/>
              </a:ext>
            </a:extLst>
          </a:blip>
          <a:srcRect t="12243"/>
          <a:stretch/>
        </p:blipFill>
        <p:spPr>
          <a:xfrm>
            <a:off x="2065409" y="881864"/>
            <a:ext cx="8093266" cy="1966317"/>
          </a:xfrm>
          <a:prstGeom prst="rect">
            <a:avLst/>
          </a:prstGeom>
        </p:spPr>
      </p:pic>
      <p:pic>
        <p:nvPicPr>
          <p:cNvPr id="10" name="Picture 9" descr="A close up of a sign&#10;&#10;Description automatically generated">
            <a:extLst>
              <a:ext uri="{FF2B5EF4-FFF2-40B4-BE49-F238E27FC236}">
                <a16:creationId xmlns:a16="http://schemas.microsoft.com/office/drawing/2014/main" id="{438A62B1-B6AA-4005-9B41-8F23927464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8513" y="4628371"/>
            <a:ext cx="5514971" cy="955349"/>
          </a:xfrm>
          <a:prstGeom prst="rect">
            <a:avLst/>
          </a:prstGeom>
        </p:spPr>
      </p:pic>
    </p:spTree>
    <p:extLst>
      <p:ext uri="{BB962C8B-B14F-4D97-AF65-F5344CB8AC3E}">
        <p14:creationId xmlns:p14="http://schemas.microsoft.com/office/powerpoint/2010/main" val="273933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4634" y="357760"/>
            <a:ext cx="9506257" cy="553998"/>
          </a:xfrm>
          <a:prstGeom prst="rect">
            <a:avLst/>
          </a:prstGeom>
          <a:noFill/>
        </p:spPr>
        <p:txBody>
          <a:bodyPr wrap="none" rtlCol="0">
            <a:spAutoFit/>
          </a:bodyPr>
          <a:lstStyle/>
          <a:p>
            <a:pPr algn="ctr"/>
            <a:r>
              <a:rPr lang="en-US" sz="3000" b="1" dirty="0">
                <a:latin typeface="Arial" panose="020B0604020202020204" pitchFamily="34" charset="0"/>
                <a:ea typeface="Roboto" panose="02000000000000000000" pitchFamily="2" charset="0"/>
                <a:cs typeface="Arial" panose="020B0604020202020204" pitchFamily="34" charset="0"/>
              </a:rPr>
              <a:t>HIV Prevalence by Age and Sex, SHIMS2 2016-2017</a:t>
            </a:r>
          </a:p>
        </p:txBody>
      </p:sp>
      <p:sp>
        <p:nvSpPr>
          <p:cNvPr id="5" name="TextBox 4"/>
          <p:cNvSpPr txBox="1"/>
          <p:nvPr/>
        </p:nvSpPr>
        <p:spPr>
          <a:xfrm>
            <a:off x="2388533" y="5799314"/>
            <a:ext cx="3555067" cy="253916"/>
          </a:xfrm>
          <a:prstGeom prst="rect">
            <a:avLst/>
          </a:prstGeom>
          <a:noFill/>
        </p:spPr>
        <p:txBody>
          <a:bodyPr wrap="square" rtlCol="0">
            <a:spAutoFit/>
          </a:bodyPr>
          <a:lstStyle/>
          <a:p>
            <a:r>
              <a:rPr lang="en-US" sz="1050" dirty="0">
                <a:solidFill>
                  <a:schemeClr val="tx1">
                    <a:lumMod val="50000"/>
                    <a:lumOff val="50000"/>
                  </a:schemeClr>
                </a:solidFill>
              </a:rPr>
              <a:t>Error bars represent 95% confidence intervals.</a:t>
            </a:r>
          </a:p>
        </p:txBody>
      </p:sp>
      <p:pic>
        <p:nvPicPr>
          <p:cNvPr id="7" name="Picture 6" descr="A close up of a sign&#10;&#10;Description automatically generated">
            <a:extLst>
              <a:ext uri="{FF2B5EF4-FFF2-40B4-BE49-F238E27FC236}">
                <a16:creationId xmlns:a16="http://schemas.microsoft.com/office/drawing/2014/main" id="{6EE378DD-937B-4C86-8906-90669D0E52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7826" y="6053230"/>
            <a:ext cx="4033837" cy="698775"/>
          </a:xfrm>
          <a:prstGeom prst="rect">
            <a:avLst/>
          </a:prstGeom>
        </p:spPr>
      </p:pic>
      <p:pic>
        <p:nvPicPr>
          <p:cNvPr id="3" name="Picture 2">
            <a:extLst>
              <a:ext uri="{FF2B5EF4-FFF2-40B4-BE49-F238E27FC236}">
                <a16:creationId xmlns:a16="http://schemas.microsoft.com/office/drawing/2014/main" id="{F0C06672-C0D1-4E40-81FE-EB29DAB32772}"/>
              </a:ext>
            </a:extLst>
          </p:cNvPr>
          <p:cNvPicPr>
            <a:picLocks noChangeAspect="1"/>
          </p:cNvPicPr>
          <p:nvPr/>
        </p:nvPicPr>
        <p:blipFill>
          <a:blip r:embed="rId4"/>
          <a:stretch>
            <a:fillRect/>
          </a:stretch>
        </p:blipFill>
        <p:spPr>
          <a:xfrm>
            <a:off x="2107254" y="1017685"/>
            <a:ext cx="7977491" cy="4822629"/>
          </a:xfrm>
          <a:prstGeom prst="rect">
            <a:avLst/>
          </a:prstGeom>
        </p:spPr>
      </p:pic>
    </p:spTree>
    <p:extLst>
      <p:ext uri="{BB962C8B-B14F-4D97-AF65-F5344CB8AC3E}">
        <p14:creationId xmlns:p14="http://schemas.microsoft.com/office/powerpoint/2010/main" val="350569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15138" y="2690336"/>
            <a:ext cx="4218571" cy="1938992"/>
          </a:xfrm>
          <a:prstGeom prst="rect">
            <a:avLst/>
          </a:prstGeom>
          <a:noFill/>
        </p:spPr>
        <p:txBody>
          <a:bodyPr wrap="square" rtlCol="0">
            <a:spAutoFit/>
          </a:bodyPr>
          <a:lstStyle/>
          <a:p>
            <a:r>
              <a:rPr lang="en-US" sz="3000" b="1" dirty="0">
                <a:latin typeface="Arial" panose="020B0604020202020204" pitchFamily="34" charset="0"/>
                <a:ea typeface="Roboto" panose="02000000000000000000" pitchFamily="2" charset="0"/>
                <a:cs typeface="Arial" panose="020B0604020202020204" pitchFamily="34" charset="0"/>
              </a:rPr>
              <a:t>HIV Prevalence among Adults, by Region, SHIMS2 2016-2017</a:t>
            </a:r>
          </a:p>
        </p:txBody>
      </p:sp>
      <p:pic>
        <p:nvPicPr>
          <p:cNvPr id="8" name="Picture 7" descr="A close up of a sign&#10;&#10;Description automatically generated">
            <a:extLst>
              <a:ext uri="{FF2B5EF4-FFF2-40B4-BE49-F238E27FC236}">
                <a16:creationId xmlns:a16="http://schemas.microsoft.com/office/drawing/2014/main" id="{DF2FE7D3-7646-491F-97D9-88BA4C24F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1910" y="6048518"/>
            <a:ext cx="4033837" cy="698775"/>
          </a:xfrm>
          <a:prstGeom prst="rect">
            <a:avLst/>
          </a:prstGeom>
        </p:spPr>
      </p:pic>
      <p:pic>
        <p:nvPicPr>
          <p:cNvPr id="6" name="Picture 5">
            <a:extLst>
              <a:ext uri="{FF2B5EF4-FFF2-40B4-BE49-F238E27FC236}">
                <a16:creationId xmlns:a16="http://schemas.microsoft.com/office/drawing/2014/main" id="{4D592BC6-B06C-46B3-96CA-14634746BA23}"/>
              </a:ext>
            </a:extLst>
          </p:cNvPr>
          <p:cNvPicPr>
            <a:picLocks noChangeAspect="1"/>
          </p:cNvPicPr>
          <p:nvPr/>
        </p:nvPicPr>
        <p:blipFill>
          <a:blip r:embed="rId4"/>
          <a:stretch>
            <a:fillRect/>
          </a:stretch>
        </p:blipFill>
        <p:spPr>
          <a:xfrm>
            <a:off x="480141" y="485775"/>
            <a:ext cx="5848350" cy="5886450"/>
          </a:xfrm>
          <a:prstGeom prst="rect">
            <a:avLst/>
          </a:prstGeom>
        </p:spPr>
      </p:pic>
    </p:spTree>
    <p:extLst>
      <p:ext uri="{BB962C8B-B14F-4D97-AF65-F5344CB8AC3E}">
        <p14:creationId xmlns:p14="http://schemas.microsoft.com/office/powerpoint/2010/main" val="382242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6927" y="209228"/>
            <a:ext cx="10883073" cy="1200329"/>
          </a:xfrm>
          <a:prstGeom prst="rect">
            <a:avLst/>
          </a:prstGeom>
          <a:noFill/>
        </p:spPr>
        <p:txBody>
          <a:bodyPr wrap="square" rtlCol="0">
            <a:spAutoFit/>
          </a:bodyPr>
          <a:lstStyle/>
          <a:p>
            <a:pPr algn="ctr"/>
            <a:r>
              <a:rPr lang="en-US" sz="2400" b="1" dirty="0">
                <a:latin typeface="Arial" panose="020B0604020202020204" pitchFamily="34" charset="0"/>
                <a:ea typeface="Roboto" panose="02000000000000000000" pitchFamily="2" charset="0"/>
                <a:cs typeface="Arial" panose="020B0604020202020204" pitchFamily="34" charset="0"/>
              </a:rPr>
              <a:t>Prevalence of Viral Load &lt;1,000 copies/mL among all Participants living with HIV, Regardless of Knowledge of HIV Status or Reported ART Use, by Age and Sex, SHIMS2 2016-2017</a:t>
            </a:r>
          </a:p>
        </p:txBody>
      </p:sp>
      <p:pic>
        <p:nvPicPr>
          <p:cNvPr id="7" name="Picture 6" descr="A close up of a sign&#10;&#10;Description automatically generated">
            <a:extLst>
              <a:ext uri="{FF2B5EF4-FFF2-40B4-BE49-F238E27FC236}">
                <a16:creationId xmlns:a16="http://schemas.microsoft.com/office/drawing/2014/main" id="{46DB761C-99CD-447E-B1E4-3A45152A0C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4761" y="6182895"/>
            <a:ext cx="3897197" cy="675105"/>
          </a:xfrm>
          <a:prstGeom prst="rect">
            <a:avLst/>
          </a:prstGeom>
        </p:spPr>
      </p:pic>
      <p:sp>
        <p:nvSpPr>
          <p:cNvPr id="5" name="TextBox 4">
            <a:extLst>
              <a:ext uri="{FF2B5EF4-FFF2-40B4-BE49-F238E27FC236}">
                <a16:creationId xmlns:a16="http://schemas.microsoft.com/office/drawing/2014/main" id="{ECE4CC95-3B18-4E60-A105-C9FA8A397CA9}"/>
              </a:ext>
            </a:extLst>
          </p:cNvPr>
          <p:cNvSpPr txBox="1"/>
          <p:nvPr/>
        </p:nvSpPr>
        <p:spPr>
          <a:xfrm>
            <a:off x="9475491" y="2817294"/>
            <a:ext cx="2233379" cy="1223412"/>
          </a:xfrm>
          <a:prstGeom prst="rect">
            <a:avLst/>
          </a:prstGeom>
          <a:noFill/>
        </p:spPr>
        <p:txBody>
          <a:bodyPr wrap="square" rtlCol="0">
            <a:spAutoFit/>
          </a:bodyPr>
          <a:lstStyle/>
          <a:p>
            <a:r>
              <a:rPr lang="en-US" sz="1050" dirty="0">
                <a:solidFill>
                  <a:schemeClr val="tx1">
                    <a:lumMod val="50000"/>
                    <a:lumOff val="50000"/>
                  </a:schemeClr>
                </a:solidFill>
              </a:rPr>
              <a:t>Error bars represent 95% confidence intervals.</a:t>
            </a:r>
          </a:p>
          <a:p>
            <a:endParaRPr lang="en-US" sz="1050" dirty="0">
              <a:solidFill>
                <a:schemeClr val="tx1">
                  <a:lumMod val="50000"/>
                  <a:lumOff val="50000"/>
                </a:schemeClr>
              </a:solidFill>
            </a:endParaRPr>
          </a:p>
          <a:p>
            <a:r>
              <a:rPr lang="en-US" sz="1050" dirty="0">
                <a:solidFill>
                  <a:schemeClr val="tx1">
                    <a:lumMod val="50000"/>
                    <a:lumOff val="50000"/>
                  </a:schemeClr>
                </a:solidFill>
              </a:rPr>
              <a:t>Estimates in parenthesis are based on a small number (25-49) of unweighted cases and should be interpreted with caution.</a:t>
            </a:r>
          </a:p>
        </p:txBody>
      </p:sp>
      <p:pic>
        <p:nvPicPr>
          <p:cNvPr id="2" name="Picture 1">
            <a:extLst>
              <a:ext uri="{FF2B5EF4-FFF2-40B4-BE49-F238E27FC236}">
                <a16:creationId xmlns:a16="http://schemas.microsoft.com/office/drawing/2014/main" id="{506CC941-7CCC-406F-B53B-33A6C9E39C1B}"/>
              </a:ext>
            </a:extLst>
          </p:cNvPr>
          <p:cNvPicPr>
            <a:picLocks noChangeAspect="1"/>
          </p:cNvPicPr>
          <p:nvPr/>
        </p:nvPicPr>
        <p:blipFill rotWithShape="1">
          <a:blip r:embed="rId4"/>
          <a:srcRect t="1745"/>
          <a:stretch/>
        </p:blipFill>
        <p:spPr>
          <a:xfrm>
            <a:off x="2074505" y="1409557"/>
            <a:ext cx="7400986" cy="4859647"/>
          </a:xfrm>
          <a:prstGeom prst="rect">
            <a:avLst/>
          </a:prstGeom>
        </p:spPr>
      </p:pic>
    </p:spTree>
    <p:extLst>
      <p:ext uri="{BB962C8B-B14F-4D97-AF65-F5344CB8AC3E}">
        <p14:creationId xmlns:p14="http://schemas.microsoft.com/office/powerpoint/2010/main" val="28391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6927" y="209228"/>
            <a:ext cx="10883073" cy="1200329"/>
          </a:xfrm>
          <a:prstGeom prst="rect">
            <a:avLst/>
          </a:prstGeom>
          <a:noFill/>
        </p:spPr>
        <p:txBody>
          <a:bodyPr wrap="square" rtlCol="0">
            <a:spAutoFit/>
          </a:bodyPr>
          <a:lstStyle/>
          <a:p>
            <a:pPr algn="ctr"/>
            <a:r>
              <a:rPr lang="en-US" sz="2400" b="1" dirty="0">
                <a:latin typeface="Arial" panose="020B0604020202020204" pitchFamily="34" charset="0"/>
                <a:ea typeface="Roboto" panose="02000000000000000000" pitchFamily="2" charset="0"/>
                <a:cs typeface="Arial" panose="020B0604020202020204" pitchFamily="34" charset="0"/>
              </a:rPr>
              <a:t>Prevalence of Viral Load &lt;1,000 copies/mL among Adults living with HIV, Regardless of Knowledge of HIV Status or Reported ART Use, by Region, SHIMS2 2016-2017</a:t>
            </a:r>
          </a:p>
        </p:txBody>
      </p:sp>
      <p:pic>
        <p:nvPicPr>
          <p:cNvPr id="4" name="Picture 3">
            <a:extLst>
              <a:ext uri="{FF2B5EF4-FFF2-40B4-BE49-F238E27FC236}">
                <a16:creationId xmlns:a16="http://schemas.microsoft.com/office/drawing/2014/main" id="{097D6B5A-A14A-4CF5-B613-CC8DDA25913B}"/>
              </a:ext>
            </a:extLst>
          </p:cNvPr>
          <p:cNvPicPr>
            <a:picLocks noChangeAspect="1"/>
          </p:cNvPicPr>
          <p:nvPr/>
        </p:nvPicPr>
        <p:blipFill>
          <a:blip r:embed="rId3"/>
          <a:stretch>
            <a:fillRect/>
          </a:stretch>
        </p:blipFill>
        <p:spPr>
          <a:xfrm>
            <a:off x="3835690" y="1430779"/>
            <a:ext cx="4520620" cy="5217993"/>
          </a:xfrm>
          <a:prstGeom prst="rect">
            <a:avLst/>
          </a:prstGeom>
        </p:spPr>
      </p:pic>
      <p:pic>
        <p:nvPicPr>
          <p:cNvPr id="7" name="Picture 6" descr="A close up of a sign&#10;&#10;Description automatically generated">
            <a:extLst>
              <a:ext uri="{FF2B5EF4-FFF2-40B4-BE49-F238E27FC236}">
                <a16:creationId xmlns:a16="http://schemas.microsoft.com/office/drawing/2014/main" id="{46DB761C-99CD-447E-B1E4-3A45152A0C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8550" y="6072188"/>
            <a:ext cx="3897197" cy="675105"/>
          </a:xfrm>
          <a:prstGeom prst="rect">
            <a:avLst/>
          </a:prstGeom>
        </p:spPr>
      </p:pic>
    </p:spTree>
    <p:extLst>
      <p:ext uri="{BB962C8B-B14F-4D97-AF65-F5344CB8AC3E}">
        <p14:creationId xmlns:p14="http://schemas.microsoft.com/office/powerpoint/2010/main" val="30106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6927" y="209228"/>
            <a:ext cx="11182011" cy="1015663"/>
          </a:xfrm>
          <a:prstGeom prst="rect">
            <a:avLst/>
          </a:prstGeom>
          <a:noFill/>
        </p:spPr>
        <p:txBody>
          <a:bodyPr wrap="square" rtlCol="0">
            <a:spAutoFit/>
          </a:bodyPr>
          <a:lstStyle/>
          <a:p>
            <a:pPr algn="ctr"/>
            <a:r>
              <a:rPr lang="en-US" sz="3000" b="1" dirty="0">
                <a:latin typeface="Arial" panose="020B0604020202020204" pitchFamily="34" charset="0"/>
                <a:ea typeface="Roboto" panose="02000000000000000000" pitchFamily="2" charset="0"/>
                <a:cs typeface="Arial" panose="020B0604020202020204" pitchFamily="34" charset="0"/>
              </a:rPr>
              <a:t>Achievement of the 90-90-90 Goals among HIV-Positive Adults, by Sex, SHIMS2 2016-2017</a:t>
            </a:r>
          </a:p>
        </p:txBody>
      </p:sp>
      <p:sp>
        <p:nvSpPr>
          <p:cNvPr id="9" name="TextBox 8">
            <a:extLst>
              <a:ext uri="{FF2B5EF4-FFF2-40B4-BE49-F238E27FC236}">
                <a16:creationId xmlns:a16="http://schemas.microsoft.com/office/drawing/2014/main" id="{A11B7905-3E0C-4408-B563-B82609183F01}"/>
              </a:ext>
            </a:extLst>
          </p:cNvPr>
          <p:cNvSpPr txBox="1"/>
          <p:nvPr/>
        </p:nvSpPr>
        <p:spPr>
          <a:xfrm>
            <a:off x="8198550" y="4377866"/>
            <a:ext cx="2720617" cy="415498"/>
          </a:xfrm>
          <a:prstGeom prst="rect">
            <a:avLst/>
          </a:prstGeom>
          <a:noFill/>
        </p:spPr>
        <p:txBody>
          <a:bodyPr wrap="none" rtlCol="0">
            <a:spAutoFit/>
          </a:bodyPr>
          <a:lstStyle/>
          <a:p>
            <a:r>
              <a:rPr lang="en-US" sz="1050" dirty="0">
                <a:solidFill>
                  <a:schemeClr val="tx1">
                    <a:lumMod val="50000"/>
                    <a:lumOff val="50000"/>
                  </a:schemeClr>
                </a:solidFill>
              </a:rPr>
              <a:t>Error bars represent 95% confidence intervals.</a:t>
            </a:r>
          </a:p>
          <a:p>
            <a:r>
              <a:rPr lang="en-US" sz="1050" dirty="0">
                <a:solidFill>
                  <a:schemeClr val="tx1">
                    <a:lumMod val="50000"/>
                    <a:lumOff val="50000"/>
                  </a:schemeClr>
                </a:solidFill>
              </a:rPr>
              <a:t>Inset numbers are conditional proportions.</a:t>
            </a:r>
          </a:p>
        </p:txBody>
      </p:sp>
      <p:pic>
        <p:nvPicPr>
          <p:cNvPr id="8" name="Picture 7" descr="A close up of a sign&#10;&#10;Description automatically generated">
            <a:extLst>
              <a:ext uri="{FF2B5EF4-FFF2-40B4-BE49-F238E27FC236}">
                <a16:creationId xmlns:a16="http://schemas.microsoft.com/office/drawing/2014/main" id="{C8AEB295-3382-4C21-806C-A6B1E79AA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550" y="6072188"/>
            <a:ext cx="3897197" cy="675105"/>
          </a:xfrm>
          <a:prstGeom prst="rect">
            <a:avLst/>
          </a:prstGeom>
        </p:spPr>
      </p:pic>
      <p:pic>
        <p:nvPicPr>
          <p:cNvPr id="5" name="Picture 4">
            <a:extLst>
              <a:ext uri="{FF2B5EF4-FFF2-40B4-BE49-F238E27FC236}">
                <a16:creationId xmlns:a16="http://schemas.microsoft.com/office/drawing/2014/main" id="{523CE9ED-461E-4F45-AE6F-A13402EBE5C0}"/>
              </a:ext>
            </a:extLst>
          </p:cNvPr>
          <p:cNvPicPr>
            <a:picLocks noChangeAspect="1"/>
          </p:cNvPicPr>
          <p:nvPr/>
        </p:nvPicPr>
        <p:blipFill>
          <a:blip r:embed="rId4"/>
          <a:stretch>
            <a:fillRect/>
          </a:stretch>
        </p:blipFill>
        <p:spPr>
          <a:xfrm>
            <a:off x="947874" y="1436324"/>
            <a:ext cx="6905293" cy="4973416"/>
          </a:xfrm>
          <a:prstGeom prst="rect">
            <a:avLst/>
          </a:prstGeom>
        </p:spPr>
      </p:pic>
      <p:pic>
        <p:nvPicPr>
          <p:cNvPr id="6" name="Picture 5">
            <a:extLst>
              <a:ext uri="{FF2B5EF4-FFF2-40B4-BE49-F238E27FC236}">
                <a16:creationId xmlns:a16="http://schemas.microsoft.com/office/drawing/2014/main" id="{22D81184-D397-42F1-A174-D26CE12F3C5A}"/>
              </a:ext>
            </a:extLst>
          </p:cNvPr>
          <p:cNvPicPr>
            <a:picLocks noChangeAspect="1"/>
          </p:cNvPicPr>
          <p:nvPr/>
        </p:nvPicPr>
        <p:blipFill>
          <a:blip r:embed="rId5"/>
          <a:stretch>
            <a:fillRect/>
          </a:stretch>
        </p:blipFill>
        <p:spPr>
          <a:xfrm>
            <a:off x="8198550" y="3096145"/>
            <a:ext cx="1729145" cy="1015663"/>
          </a:xfrm>
          <a:prstGeom prst="rect">
            <a:avLst/>
          </a:prstGeom>
        </p:spPr>
      </p:pic>
    </p:spTree>
    <p:extLst>
      <p:ext uri="{BB962C8B-B14F-4D97-AF65-F5344CB8AC3E}">
        <p14:creationId xmlns:p14="http://schemas.microsoft.com/office/powerpoint/2010/main" val="277964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3022" y="290164"/>
            <a:ext cx="11219957" cy="1015663"/>
          </a:xfrm>
          <a:prstGeom prst="rect">
            <a:avLst/>
          </a:prstGeom>
          <a:noFill/>
        </p:spPr>
        <p:txBody>
          <a:bodyPr wrap="square" rtlCol="0">
            <a:spAutoFit/>
          </a:bodyPr>
          <a:lstStyle/>
          <a:p>
            <a:pPr algn="ctr"/>
            <a:r>
              <a:rPr lang="en-US" sz="3000" b="1" dirty="0">
                <a:latin typeface="Arial" panose="020B0604020202020204" pitchFamily="34" charset="0"/>
                <a:ea typeface="Roboto" panose="02000000000000000000" pitchFamily="2" charset="0"/>
                <a:cs typeface="Arial" panose="020B0604020202020204" pitchFamily="34" charset="0"/>
              </a:rPr>
              <a:t>Medical Circumcision among Adult Males, by Age, SHIMS2 2016-2017</a:t>
            </a:r>
          </a:p>
        </p:txBody>
      </p:sp>
      <p:sp>
        <p:nvSpPr>
          <p:cNvPr id="9" name="TextBox 8">
            <a:extLst>
              <a:ext uri="{FF2B5EF4-FFF2-40B4-BE49-F238E27FC236}">
                <a16:creationId xmlns:a16="http://schemas.microsoft.com/office/drawing/2014/main" id="{BDDAFB0E-0C81-4954-B14C-06A9B31ABFD9}"/>
              </a:ext>
            </a:extLst>
          </p:cNvPr>
          <p:cNvSpPr txBox="1"/>
          <p:nvPr/>
        </p:nvSpPr>
        <p:spPr>
          <a:xfrm>
            <a:off x="3227755" y="6044321"/>
            <a:ext cx="2868244" cy="253916"/>
          </a:xfrm>
          <a:prstGeom prst="rect">
            <a:avLst/>
          </a:prstGeom>
          <a:noFill/>
        </p:spPr>
        <p:txBody>
          <a:bodyPr wrap="square" rtlCol="0">
            <a:spAutoFit/>
          </a:bodyPr>
          <a:lstStyle/>
          <a:p>
            <a:r>
              <a:rPr lang="en-US" sz="1050" dirty="0">
                <a:solidFill>
                  <a:schemeClr val="tx1">
                    <a:lumMod val="50000"/>
                    <a:lumOff val="50000"/>
                  </a:schemeClr>
                </a:solidFill>
              </a:rPr>
              <a:t>Error bars represents 95% confidence intervals</a:t>
            </a:r>
          </a:p>
        </p:txBody>
      </p:sp>
      <p:pic>
        <p:nvPicPr>
          <p:cNvPr id="7" name="Picture 6" descr="A close up of a sign&#10;&#10;Description automatically generated">
            <a:extLst>
              <a:ext uri="{FF2B5EF4-FFF2-40B4-BE49-F238E27FC236}">
                <a16:creationId xmlns:a16="http://schemas.microsoft.com/office/drawing/2014/main" id="{B5EF5A8B-2FF2-43A9-B29F-F8F4F37588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550" y="6072188"/>
            <a:ext cx="3897197" cy="675105"/>
          </a:xfrm>
          <a:prstGeom prst="rect">
            <a:avLst/>
          </a:prstGeom>
        </p:spPr>
      </p:pic>
      <p:pic>
        <p:nvPicPr>
          <p:cNvPr id="5" name="Picture 4" descr="A close up of a logo&#10;&#10;Description automatically generated">
            <a:extLst>
              <a:ext uri="{FF2B5EF4-FFF2-40B4-BE49-F238E27FC236}">
                <a16:creationId xmlns:a16="http://schemas.microsoft.com/office/drawing/2014/main" id="{86F79AE9-C09C-4DFB-9DA2-16EFE32216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5646" y="1211590"/>
            <a:ext cx="8160707" cy="4832731"/>
          </a:xfrm>
          <a:prstGeom prst="rect">
            <a:avLst/>
          </a:prstGeom>
        </p:spPr>
      </p:pic>
    </p:spTree>
    <p:extLst>
      <p:ext uri="{BB962C8B-B14F-4D97-AF65-F5344CB8AC3E}">
        <p14:creationId xmlns:p14="http://schemas.microsoft.com/office/powerpoint/2010/main" val="333455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714525"/>
            <a:ext cx="11309684" cy="261610"/>
          </a:xfrm>
          <a:prstGeom prst="rect">
            <a:avLst/>
          </a:prstGeom>
        </p:spPr>
        <p:txBody>
          <a:bodyPr wrap="square">
            <a:spAutoFit/>
          </a:bodyPr>
          <a:lstStyle/>
          <a:p>
            <a:pPr algn="ctr"/>
            <a:r>
              <a:rPr lang="en-US" sz="1100" i="1" dirty="0">
                <a:latin typeface="Garamond" panose="02020404030301010803" pitchFamily="18" charset="0"/>
              </a:rPr>
              <a:t>The mark “CDC” is owned by the US Dept. of Health and Human Services and is used with permission. Use of this logo is not an endorsement by HHS or CDC of any particular product, service, or enterprise.</a:t>
            </a:r>
          </a:p>
        </p:txBody>
      </p:sp>
      <p:pic>
        <p:nvPicPr>
          <p:cNvPr id="7" name="Picture 6">
            <a:extLst>
              <a:ext uri="{FF2B5EF4-FFF2-40B4-BE49-F238E27FC236}">
                <a16:creationId xmlns:a16="http://schemas.microsoft.com/office/drawing/2014/main" id="{36FEF6ED-AB55-431C-B981-78C411F1AE9A}"/>
              </a:ext>
            </a:extLst>
          </p:cNvPr>
          <p:cNvPicPr>
            <a:picLocks noChangeAspect="1"/>
          </p:cNvPicPr>
          <p:nvPr/>
        </p:nvPicPr>
        <p:blipFill rotWithShape="1">
          <a:blip r:embed="rId3">
            <a:extLst>
              <a:ext uri="{28A0092B-C50C-407E-A947-70E740481C1C}">
                <a14:useLocalDpi xmlns:a14="http://schemas.microsoft.com/office/drawing/2010/main" val="0"/>
              </a:ext>
            </a:extLst>
          </a:blip>
          <a:srcRect t="11883"/>
          <a:stretch/>
        </p:blipFill>
        <p:spPr>
          <a:xfrm>
            <a:off x="2065409" y="881864"/>
            <a:ext cx="8093266" cy="1966317"/>
          </a:xfrm>
          <a:prstGeom prst="rect">
            <a:avLst/>
          </a:prstGeom>
        </p:spPr>
      </p:pic>
      <p:pic>
        <p:nvPicPr>
          <p:cNvPr id="10" name="Picture 9" descr="A close up of a sign&#10;&#10;Description automatically generated">
            <a:extLst>
              <a:ext uri="{FF2B5EF4-FFF2-40B4-BE49-F238E27FC236}">
                <a16:creationId xmlns:a16="http://schemas.microsoft.com/office/drawing/2014/main" id="{438A62B1-B6AA-4005-9B41-8F23927464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8513" y="4628371"/>
            <a:ext cx="5514971" cy="955349"/>
          </a:xfrm>
          <a:prstGeom prst="rect">
            <a:avLst/>
          </a:prstGeom>
        </p:spPr>
      </p:pic>
      <p:sp>
        <p:nvSpPr>
          <p:cNvPr id="9" name="TextBox 8">
            <a:extLst>
              <a:ext uri="{FF2B5EF4-FFF2-40B4-BE49-F238E27FC236}">
                <a16:creationId xmlns:a16="http://schemas.microsoft.com/office/drawing/2014/main" id="{28D89B73-340D-4056-A96D-7E5AC40C3F60}"/>
              </a:ext>
            </a:extLst>
          </p:cNvPr>
          <p:cNvSpPr txBox="1"/>
          <p:nvPr/>
        </p:nvSpPr>
        <p:spPr>
          <a:xfrm>
            <a:off x="2065409" y="3384333"/>
            <a:ext cx="8482927" cy="707886"/>
          </a:xfrm>
          <a:prstGeom prst="rect">
            <a:avLst/>
          </a:prstGeom>
          <a:noFill/>
        </p:spPr>
        <p:txBody>
          <a:bodyPr wrap="square" rtlCol="0">
            <a:spAutoFit/>
          </a:bodyPr>
          <a:lstStyle/>
          <a:p>
            <a:pPr algn="ctr"/>
            <a:r>
              <a:rPr lang="en-US" sz="2000" b="1" dirty="0">
                <a:latin typeface="Arial" panose="020B0604020202020204" pitchFamily="34" charset="0"/>
                <a:ea typeface="Roboto" panose="02000000000000000000" pitchFamily="2" charset="0"/>
                <a:cs typeface="Arial" panose="020B0604020202020204" pitchFamily="34" charset="0"/>
              </a:rPr>
              <a:t>Find the SHIMS2 Summary Sheet and additional PHIA Project Results at: </a:t>
            </a:r>
            <a:r>
              <a:rPr lang="en-US" sz="2000" b="1" dirty="0">
                <a:latin typeface="Arial" panose="020B0604020202020204" pitchFamily="34" charset="0"/>
                <a:ea typeface="Roboto" panose="02000000000000000000" pitchFamily="2" charset="0"/>
                <a:cs typeface="Arial" panose="020B0604020202020204" pitchFamily="34" charset="0"/>
                <a:hlinkClick r:id="rId5"/>
              </a:rPr>
              <a:t>https://phia.icap.columbia.edu</a:t>
            </a:r>
            <a:r>
              <a:rPr lang="en-US" sz="2000" b="1" dirty="0">
                <a:latin typeface="Arial" panose="020B0604020202020204" pitchFamily="34" charset="0"/>
                <a:ea typeface="Roboto" panose="02000000000000000000" pitchFamily="2" charset="0"/>
                <a:cs typeface="Arial" panose="020B0604020202020204" pitchFamily="34" charset="0"/>
              </a:rPr>
              <a:t> </a:t>
            </a:r>
          </a:p>
        </p:txBody>
      </p:sp>
      <p:sp>
        <p:nvSpPr>
          <p:cNvPr id="11" name="Rectangle 10">
            <a:extLst>
              <a:ext uri="{FF2B5EF4-FFF2-40B4-BE49-F238E27FC236}">
                <a16:creationId xmlns:a16="http://schemas.microsoft.com/office/drawing/2014/main" id="{88D9EB69-5B3D-4C04-86C1-C550CF8B3886}"/>
              </a:ext>
            </a:extLst>
          </p:cNvPr>
          <p:cNvSpPr/>
          <p:nvPr/>
        </p:nvSpPr>
        <p:spPr>
          <a:xfrm>
            <a:off x="457200" y="5976135"/>
            <a:ext cx="11309684" cy="430887"/>
          </a:xfrm>
          <a:prstGeom prst="rect">
            <a:avLst/>
          </a:prstGeom>
        </p:spPr>
        <p:txBody>
          <a:bodyPr wrap="square">
            <a:spAutoFit/>
          </a:bodyPr>
          <a:lstStyle/>
          <a:p>
            <a:pPr algn="ctr"/>
            <a:r>
              <a:rPr lang="en-US" sz="1100" i="1" dirty="0">
                <a:latin typeface="Garamond" panose="02020404030301010803" pitchFamily="18" charset="0"/>
              </a:rPr>
              <a:t>This project is supported by the U.S. President’s Emergency Plan for AIDS Relief (PEPFAR) through CDC under the terms of cooperative agreements #U2GGH001271 and #U2GGH001226. The findings and conclusions in this report are those of the authors and do not necessarily represent the official position of the funding agencies</a:t>
            </a:r>
          </a:p>
        </p:txBody>
      </p:sp>
    </p:spTree>
    <p:extLst>
      <p:ext uri="{BB962C8B-B14F-4D97-AF65-F5344CB8AC3E}">
        <p14:creationId xmlns:p14="http://schemas.microsoft.com/office/powerpoint/2010/main" val="152945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documentManagement>
</p:properties>
</file>

<file path=customXml/item2.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0A37FAD57C5BEA439173D5051B36C19F" ma:contentTypeVersion="14" ma:contentTypeDescription="NGO Document content type" ma:contentTypeScope="" ma:versionID="570aeb85658ecc8debbce3b54582c50b">
  <xsd:schema xmlns:xsd="http://www.w3.org/2001/XMLSchema" xmlns:xs="http://www.w3.org/2001/XMLSchema" xmlns:p="http://schemas.microsoft.com/office/2006/metadata/properties" xmlns:ns2="c629780e-db83-45bc-a257-7c8c4fd6b9cb" xmlns:ns3="01b384f4-ece2-4782-9801-ace609072fae" xmlns:ns4="4466250e-6ec7-4e87-8b30-57619a09ade2" targetNamespace="http://schemas.microsoft.com/office/2006/metadata/properties" ma:root="true" ma:fieldsID="804cce6a8e583046b2964a9088a8f83b" ns2:_="" ns3:_="" ns4:_="">
    <xsd:import namespace="c629780e-db83-45bc-a257-7c8c4fd6b9cb"/>
    <xsd:import namespace="01b384f4-ece2-4782-9801-ace609072fae"/>
    <xsd:import namespace="4466250e-6ec7-4e87-8b30-57619a09ade2"/>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descriptio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1b384f4-ece2-4782-9801-ace609072fae"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66250e-6ec7-4e87-8b30-57619a09ade2"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8D8B23-8419-44E3-8D80-8F7DA7AE47E1}">
  <ds:schemaRefs>
    <ds:schemaRef ds:uri="01b384f4-ece2-4782-9801-ace609072fae"/>
    <ds:schemaRef ds:uri="4466250e-6ec7-4e87-8b30-57619a09ade2"/>
    <ds:schemaRef ds:uri="http://schemas.microsoft.com/office/2006/documentManagement/types"/>
    <ds:schemaRef ds:uri="http://purl.org/dc/terms/"/>
    <ds:schemaRef ds:uri="http://www.w3.org/XML/1998/namespace"/>
    <ds:schemaRef ds:uri="http://purl.org/dc/dcmitype/"/>
    <ds:schemaRef ds:uri="http://schemas.microsoft.com/office/infopath/2007/PartnerControls"/>
    <ds:schemaRef ds:uri="http://purl.org/dc/elements/1.1/"/>
    <ds:schemaRef ds:uri="http://schemas.openxmlformats.org/package/2006/metadata/core-properties"/>
    <ds:schemaRef ds:uri="c629780e-db83-45bc-a257-7c8c4fd6b9cb"/>
    <ds:schemaRef ds:uri="http://schemas.microsoft.com/office/2006/metadata/properties"/>
  </ds:schemaRefs>
</ds:datastoreItem>
</file>

<file path=customXml/itemProps2.xml><?xml version="1.0" encoding="utf-8"?>
<ds:datastoreItem xmlns:ds="http://schemas.openxmlformats.org/officeDocument/2006/customXml" ds:itemID="{0D1BEB04-1111-4014-BBC7-9946913C7204}"/>
</file>

<file path=customXml/itemProps3.xml><?xml version="1.0" encoding="utf-8"?>
<ds:datastoreItem xmlns:ds="http://schemas.openxmlformats.org/officeDocument/2006/customXml" ds:itemID="{EA527F32-B5DC-4FE7-B170-4249231378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287</TotalTime>
  <Words>952</Words>
  <Application>Microsoft Office PowerPoint</Application>
  <PresentationFormat>Widescreen</PresentationFormat>
  <Paragraphs>55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Kennedy, Curran</dc:creator>
  <cp:lastModifiedBy>Guhathakurta, Apala</cp:lastModifiedBy>
  <cp:revision>35</cp:revision>
  <dcterms:created xsi:type="dcterms:W3CDTF">2018-10-08T18:08:31Z</dcterms:created>
  <dcterms:modified xsi:type="dcterms:W3CDTF">2019-05-29T22:37:49Z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0x01010033CF86A3E53F48B7ADBBC140A8AF8FA7000A37FAD57C5BEA439173D5051B36C19F</vt:lpwstr>
  </property>
  <property fmtid="{D5CDD505-2E9C-101B-9397-08002B2CF9AE}" pid="3" name="NGOOnlineKeywords">
    <vt:lpwstr/>
  </property>
  <property fmtid="{D5CDD505-2E9C-101B-9397-08002B2CF9AE}" pid="4" name="NGOOnlineDocumentType">
    <vt:lpwstr/>
  </property>
  <property fmtid="{D5CDD505-2E9C-101B-9397-08002B2CF9AE}" pid="5" name="AuthorIds_UIVersion_1024">
    <vt:lpwstr>195</vt:lpwstr>
  </property>
</Properties>
</file>